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191870-F450-4C10-B91B-42145C9E17D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594AA2-1024-414A-A9C6-5B79D857ACE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929198"/>
            <a:ext cx="2471726" cy="842300"/>
          </a:xfrm>
        </p:spPr>
        <p:txBody>
          <a:bodyPr/>
          <a:lstStyle/>
          <a:p>
            <a:r>
              <a:rPr lang="ru-RU" dirty="0" smtClean="0"/>
              <a:t>Кондратова Т.В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Низамова</a:t>
            </a:r>
            <a:r>
              <a:rPr lang="ru-RU" smtClean="0"/>
              <a:t> А.В.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305800" cy="2414824"/>
          </a:xfrm>
        </p:spPr>
        <p:txBody>
          <a:bodyPr/>
          <a:lstStyle/>
          <a:p>
            <a:r>
              <a:rPr lang="ru-RU" sz="8000" dirty="0" smtClean="0">
                <a:latin typeface="Monotype Corsiva" pitchFamily="66" charset="0"/>
              </a:rPr>
              <a:t>Жестокое обращение с детьми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Белгород, 2011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Наказания вынуждают ребенка опасаться потерять родительскую любовь. Он чувствует себя отверженным и начинает ревновать к брату или сестре, а порой и к родителям.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90762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заменить наказания?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Неторопливостью.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517" y="1428750"/>
            <a:ext cx="6796966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569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783" y="1524000"/>
            <a:ext cx="517643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Терпением.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Объяснением.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552575"/>
            <a:ext cx="4381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Отвлечением.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9293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151740_1284759862_2117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67" y="1524000"/>
            <a:ext cx="607286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Наградами.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– главный подарок для мира,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ними чудесней земная картина.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Всё понимают, берутся за всё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Лучшее с ними людское житьё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Частенько слабы, неумелы их руки,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некогда думать ребятам о скуке.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движеньях, заботах их время проходит,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Удача к усердным с годами приходит.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детские годы мечты расцветают,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Взрослые часто об этом не знают.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Надо детишкам права объяснить,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Многому надо их обучить.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 станет лучше на нашей планете,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счастливыми будут все дети!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 smtClean="0">
              <a:latin typeface="Monotype Corsiva" pitchFamily="66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               Виктор Павлов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285992"/>
            <a:ext cx="6929486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59529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*Педагогический энциклопедический словарь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3786214"/>
          </a:xfrm>
        </p:spPr>
        <p:txBody>
          <a:bodyPr>
            <a:noAutofit/>
          </a:bodyPr>
          <a:lstStyle/>
          <a:p>
            <a:pPr algn="ctr"/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Жестоким обращением с детьми </a:t>
            </a:r>
            <a:r>
              <a:rPr lang="ru-RU" sz="4000" i="1" dirty="0" smtClean="0"/>
              <a:t>считают, умышленные действия (или бездействие) родителей, воспитателей и других лиц, наносящие ущерб физическому или психическому здоровью ребёнка*.</a:t>
            </a:r>
            <a:endParaRPr lang="ru-RU" sz="4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671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smtClean="0"/>
              <a:t>физическое насилие</a:t>
            </a:r>
            <a:r>
              <a:rPr lang="ru-RU" sz="2800" dirty="0" smtClean="0"/>
              <a:t>;</a:t>
            </a: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/>
              <a:t>сексуальное насилие</a:t>
            </a:r>
            <a:r>
              <a:rPr lang="ru-RU" sz="2800" dirty="0" smtClean="0"/>
              <a:t>;</a:t>
            </a: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/>
              <a:t>психическое (эмоциональное) насилие</a:t>
            </a:r>
            <a:r>
              <a:rPr lang="ru-RU" sz="2800" dirty="0" smtClean="0"/>
              <a:t>;</a:t>
            </a: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b="1" dirty="0" smtClean="0"/>
              <a:t>пренебрежение основными потребностями ребёнка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несколько видов </a:t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жестокого обращения: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271464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о наказаниях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Шлепая ребенка, вы учите его бояться вас…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72110"/>
            <a:ext cx="3786214" cy="49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000792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Проявляя при детях худшие черты своего характера, вы показываете им плохой пример.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Физическое насилие приводит к тому, что у ребенка появляется желание отомстить.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24000"/>
            <a:ext cx="45720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вы шлепаете ребенка «под горячую руку», это означает, что вы хуже владеете собой, нежели требуете того от ребенка.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Поведение детей, которых бьют, становится агрессивным и деструктивным.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179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Жестокое обращение с детьми</vt:lpstr>
      <vt:lpstr>Жестоким обращением с детьми считают, умышленные действия (или бездействие) родителей, воспитателей и других лиц, наносящие ущерб физическому или психическому здоровью ребёнка*.</vt:lpstr>
      <vt:lpstr>Выделяют несколько видов  жестокого обращения:</vt:lpstr>
      <vt:lpstr>Родителям о наказаниях</vt:lpstr>
      <vt:lpstr>Шлепая ребенка, вы учите его бояться вас…</vt:lpstr>
      <vt:lpstr>Проявляя при детях худшие черты своего характера, вы показываете им плохой пример.</vt:lpstr>
      <vt:lpstr>Физическое насилие приводит к тому, что у ребенка появляется желание отомстить.</vt:lpstr>
      <vt:lpstr>Если вы шлепаете ребенка «под горячую руку», это означает, что вы хуже владеете собой, нежели требуете того от ребенка.</vt:lpstr>
      <vt:lpstr> Поведение детей, которых бьют, становится агрессивным и деструктивным.</vt:lpstr>
      <vt:lpstr>Наказания вынуждают ребенка опасаться потерять родительскую любовь. Он чувствует себя отверженным и начинает ревновать к брату или сестре, а порой и к родителям.</vt:lpstr>
      <vt:lpstr>Чем заменить наказания?</vt:lpstr>
      <vt:lpstr>Неторопливостью. </vt:lpstr>
      <vt:lpstr>Терпением.</vt:lpstr>
      <vt:lpstr>Объяснением.</vt:lpstr>
      <vt:lpstr>Отвлечением.</vt:lpstr>
      <vt:lpstr>Наградами.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</dc:title>
  <dc:creator>Admin</dc:creator>
  <cp:lastModifiedBy>User</cp:lastModifiedBy>
  <cp:revision>18</cp:revision>
  <dcterms:created xsi:type="dcterms:W3CDTF">2011-11-16T15:32:47Z</dcterms:created>
  <dcterms:modified xsi:type="dcterms:W3CDTF">2012-04-02T18:22:06Z</dcterms:modified>
</cp:coreProperties>
</file>