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165A-1A49-4501-A782-EA411A6A83EC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75E2B-DD91-479D-BC08-112BF8745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Жюри конкурса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75E2B-DD91-479D-BC08-112BF87454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Номинация</a:t>
            </a:r>
            <a:r>
              <a:rPr lang="ru-RU" baseline="0" dirty="0" smtClean="0"/>
              <a:t> «Вокальный ансамбль» «Непрошеная война»</a:t>
            </a:r>
          </a:p>
          <a:p>
            <a:r>
              <a:rPr lang="en-US" baseline="0" dirty="0" smtClean="0"/>
              <a:t>I</a:t>
            </a:r>
            <a:r>
              <a:rPr lang="ru-RU" baseline="0" dirty="0" smtClean="0"/>
              <a:t> место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75E2B-DD91-479D-BC08-112BF87454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Авдалян</a:t>
            </a:r>
            <a:r>
              <a:rPr lang="ru-RU" baseline="0" dirty="0" smtClean="0"/>
              <a:t> Арман номинация «Солист»</a:t>
            </a:r>
            <a:r>
              <a:rPr lang="en-US" baseline="0" dirty="0" smtClean="0"/>
              <a:t> </a:t>
            </a:r>
            <a:r>
              <a:rPr lang="ru-RU" baseline="0" dirty="0" smtClean="0"/>
              <a:t>«Солдат» </a:t>
            </a:r>
            <a:r>
              <a:rPr lang="en-US" baseline="0" dirty="0" smtClean="0"/>
              <a:t>I</a:t>
            </a:r>
            <a:r>
              <a:rPr lang="ru-RU" baseline="0" dirty="0" smtClean="0"/>
              <a:t> место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75E2B-DD91-479D-BC08-112BF87454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Авдалян Арман Денегин Дмитрий номинация «Дуэт»  </a:t>
            </a:r>
            <a:r>
              <a:rPr lang="en-US" dirty="0" smtClean="0"/>
              <a:t>II</a:t>
            </a:r>
            <a:r>
              <a:rPr lang="en-US" baseline="0" dirty="0" smtClean="0"/>
              <a:t> </a:t>
            </a:r>
            <a:r>
              <a:rPr lang="ru-RU" baseline="0" dirty="0" smtClean="0"/>
              <a:t>место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75E2B-DD91-479D-BC08-112BF87454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ru-RU" sz="6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/>
            </a:r>
            <a:br>
              <a:rPr lang="ru-RU" sz="6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</a:br>
            <a:r>
              <a:rPr lang="ru-RU" sz="6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Виват, Россия!»</a:t>
            </a:r>
            <a:br>
              <a:rPr lang="ru-RU" sz="6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00438"/>
            <a:ext cx="7358114" cy="2424114"/>
          </a:xfrm>
        </p:spPr>
        <p:txBody>
          <a:bodyPr>
            <a:normAutofit fontScale="92500"/>
          </a:bodyPr>
          <a:lstStyle/>
          <a:p>
            <a:r>
              <a:rPr lang="ru-RU" sz="4800" b="1" i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5261C"/>
                    </a:gs>
                    <a:gs pos="6000">
                      <a:srgbClr val="EBDAD4"/>
                    </a:gs>
                    <a:gs pos="28999">
                      <a:srgbClr val="C0524E"/>
                    </a:gs>
                    <a:gs pos="42000">
                      <a:srgbClr val="80302D"/>
                    </a:gs>
                    <a:gs pos="44000">
                      <a:srgbClr val="9C6563"/>
                    </a:gs>
                    <a:gs pos="48000">
                      <a:srgbClr val="FFFFFF"/>
                    </a:gs>
                    <a:gs pos="78999">
                      <a:srgbClr val="83A7C3"/>
                    </a:gs>
                    <a:gs pos="87000">
                      <a:srgbClr val="768FB9"/>
                    </a:gs>
                    <a:gs pos="92000">
                      <a:srgbClr val="83A7C3"/>
                    </a:gs>
                    <a:gs pos="100000">
                      <a:srgbClr val="DCEBF5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Городской конкурс</a:t>
            </a:r>
          </a:p>
          <a:p>
            <a:r>
              <a:rPr lang="ru-RU" sz="4800" b="1" i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5261C"/>
                    </a:gs>
                    <a:gs pos="6000">
                      <a:srgbClr val="EBDAD4"/>
                    </a:gs>
                    <a:gs pos="28999">
                      <a:srgbClr val="C0524E"/>
                    </a:gs>
                    <a:gs pos="42000">
                      <a:srgbClr val="80302D"/>
                    </a:gs>
                    <a:gs pos="44000">
                      <a:srgbClr val="9C6563"/>
                    </a:gs>
                    <a:gs pos="48000">
                      <a:srgbClr val="FFFFFF"/>
                    </a:gs>
                    <a:gs pos="78999">
                      <a:srgbClr val="83A7C3"/>
                    </a:gs>
                    <a:gs pos="87000">
                      <a:srgbClr val="768FB9"/>
                    </a:gs>
                    <a:gs pos="92000">
                      <a:srgbClr val="83A7C3"/>
                    </a:gs>
                    <a:gs pos="100000">
                      <a:srgbClr val="DCEBF5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военно-патриотической</a:t>
            </a:r>
          </a:p>
          <a:p>
            <a:r>
              <a:rPr lang="ru-RU" sz="4800" b="1" i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5261C"/>
                    </a:gs>
                    <a:gs pos="6000">
                      <a:srgbClr val="EBDAD4"/>
                    </a:gs>
                    <a:gs pos="28999">
                      <a:srgbClr val="C0524E"/>
                    </a:gs>
                    <a:gs pos="42000">
                      <a:srgbClr val="80302D"/>
                    </a:gs>
                    <a:gs pos="44000">
                      <a:srgbClr val="9C6563"/>
                    </a:gs>
                    <a:gs pos="48000">
                      <a:srgbClr val="FFFFFF"/>
                    </a:gs>
                    <a:gs pos="78999">
                      <a:srgbClr val="83A7C3"/>
                    </a:gs>
                    <a:gs pos="87000">
                      <a:srgbClr val="768FB9"/>
                    </a:gs>
                    <a:gs pos="92000">
                      <a:srgbClr val="83A7C3"/>
                    </a:gs>
                    <a:gs pos="100000">
                      <a:srgbClr val="DCEBF5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песни"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290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№23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имени В.А.Шеболдаева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Гуково</a:t>
            </a:r>
            <a:endParaRPr lang="ru-RU" sz="14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15.02.2013г.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786182" y="2214554"/>
            <a:ext cx="1857388" cy="1457324"/>
          </a:xfrm>
          <a:prstGeom prst="star5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5.02.13 виват Россия\виват 014.jpg"/>
          <p:cNvPicPr>
            <a:picLocks noChangeAspect="1" noChangeArrowheads="1"/>
          </p:cNvPicPr>
          <p:nvPr/>
        </p:nvPicPr>
        <p:blipFill>
          <a:blip r:embed="rId3" cstate="print"/>
          <a:srcRect l="6348" b="2381"/>
          <a:stretch>
            <a:fillRect/>
          </a:stretch>
        </p:blipFill>
        <p:spPr bwMode="auto">
          <a:xfrm>
            <a:off x="285720" y="357166"/>
            <a:ext cx="421487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1142984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Открытие конкурса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15.02.13 виват Россия\виват 011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1802" t="5405" r="13513" b="18919"/>
          <a:stretch>
            <a:fillRect/>
          </a:stretch>
        </p:blipFill>
        <p:spPr bwMode="auto">
          <a:xfrm>
            <a:off x="3740258" y="3500438"/>
            <a:ext cx="515629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643446"/>
            <a:ext cx="2990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Жюри конкурса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2011-2012\2012-2013\Фото 2012 2013\15.02.13 виват Россия\виват 03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786" t="5357" b="11607"/>
          <a:stretch>
            <a:fillRect/>
          </a:stretch>
        </p:blipFill>
        <p:spPr bwMode="auto">
          <a:xfrm>
            <a:off x="285720" y="214290"/>
            <a:ext cx="5205752" cy="293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429256" y="785794"/>
            <a:ext cx="3714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«Вокальный ансамбль»</a:t>
            </a: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«Непрошеная война»</a:t>
            </a: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</a:p>
          <a:p>
            <a:pPr algn="ctr"/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929058" y="4000504"/>
            <a:ext cx="1714512" cy="1500198"/>
          </a:xfrm>
          <a:prstGeom prst="star5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L:\2011-2012\2012-2013\Грамоты 2013\5.02.13 Виват Грамоты\15.02.13 Виват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357562"/>
            <a:ext cx="2191817" cy="3027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L:\2011-2012\2012-2013\Грамоты 2013\5.02.13 Виват Грамоты\Виват 15.02.13 Вокальн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429000"/>
            <a:ext cx="2166038" cy="3067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2011-2012\2012-2013\Грамоты 2013\Виват, Россия! 15.02.2013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14752"/>
            <a:ext cx="1902926" cy="2695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L:\2011-2012\2012-2013\Грамоты 2013\Виват, Россия! 15.02.2013\003.jpg"/>
          <p:cNvPicPr>
            <a:picLocks noChangeAspect="1" noChangeArrowheads="1"/>
          </p:cNvPicPr>
          <p:nvPr/>
        </p:nvPicPr>
        <p:blipFill>
          <a:blip r:embed="rId4" cstate="print"/>
          <a:srcRect l="3448" t="2508" r="3444"/>
          <a:stretch>
            <a:fillRect/>
          </a:stretch>
        </p:blipFill>
        <p:spPr bwMode="auto">
          <a:xfrm>
            <a:off x="1643042" y="3714752"/>
            <a:ext cx="1928826" cy="2776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L:\2011-2012\2012-2013\Фото 2012 2013\15.02.13 виват Россия\виват 035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14286" t="19213" r="26785" b="6249"/>
          <a:stretch>
            <a:fillRect/>
          </a:stretch>
        </p:blipFill>
        <p:spPr bwMode="auto">
          <a:xfrm>
            <a:off x="357158" y="357166"/>
            <a:ext cx="3714776" cy="31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3438" y="285728"/>
            <a:ext cx="36433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Авдалян Арман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номинация «Солист»</a:t>
            </a:r>
          </a:p>
          <a:p>
            <a:pPr algn="ctr"/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«Солдат» </a:t>
            </a:r>
          </a:p>
          <a:p>
            <a:pPr algn="ctr"/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500562" y="4572008"/>
            <a:ext cx="1143008" cy="1071570"/>
          </a:xfrm>
          <a:prstGeom prst="star5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2011-2012\2012-2013\Фото 2012 2013\15.02.13 виват Россия\виват 028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4875" r="18197" b="15695"/>
          <a:stretch>
            <a:fillRect/>
          </a:stretch>
        </p:blipFill>
        <p:spPr bwMode="auto">
          <a:xfrm>
            <a:off x="428596" y="492522"/>
            <a:ext cx="4214842" cy="307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57148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Авдалян Арман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Денегин Дмитрий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номинация «Дуэт»</a:t>
            </a: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«Бросок на небеса»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571868" y="4500570"/>
            <a:ext cx="1357322" cy="1214446"/>
          </a:xfrm>
          <a:prstGeom prst="star5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L:\2011-2012\2012-2013\Грамоты 2013\5.02.13 Виват Грамоты\Авдалян Денег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857628"/>
            <a:ext cx="1796909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L:\2011-2012\2012-2013\Грамоты 2013\5.02.13 Виват Грамоты\Авдалян Денегин2 Виват 15.02.13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4544" y="3857628"/>
            <a:ext cx="1872165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107</Words>
  <Application>Microsoft Office PowerPoint</Application>
  <PresentationFormat>Экран (4:3)</PresentationFormat>
  <Paragraphs>41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«Виват, Россия!»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Наташка</cp:lastModifiedBy>
  <cp:revision>34</cp:revision>
  <dcterms:modified xsi:type="dcterms:W3CDTF">2015-03-01T20:25:19Z</dcterms:modified>
</cp:coreProperties>
</file>