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29DC-7D73-46A5-BCC9-15223B642FC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BA6BA-E1D1-44C1-AAFE-1B55D1F66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79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A6BA-E1D1-44C1-AAFE-1B55D1F66E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5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EA6DCE-BFF5-4854-8396-CDF34F290A1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D42D75-19B1-455E-B4A6-17D26D6D0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404664"/>
            <a:ext cx="3528392" cy="345638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Билялов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Алмаз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Мухаметович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«Лицей № 14» ЗМР РТ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Преподаватель – организатор ОБЖ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597823"/>
            <a:ext cx="5712179" cy="1991417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Методический семинар:</a:t>
            </a:r>
          </a:p>
          <a:p>
            <a:r>
              <a:rPr lang="ru-RU" sz="3000" b="1" i="1" dirty="0" smtClean="0">
                <a:solidFill>
                  <a:srgbClr val="C00000"/>
                </a:solidFill>
                <a:latin typeface="Monotype Corsiva" pitchFamily="66" charset="0"/>
              </a:rPr>
              <a:t>«Формирование  </a:t>
            </a:r>
            <a:r>
              <a:rPr lang="ru-RU" sz="3000" b="1" i="1" dirty="0" err="1" smtClean="0">
                <a:solidFill>
                  <a:srgbClr val="C00000"/>
                </a:solidFill>
                <a:latin typeface="Monotype Corsiva" pitchFamily="66" charset="0"/>
              </a:rPr>
              <a:t>метапредметных</a:t>
            </a:r>
            <a:r>
              <a:rPr lang="ru-RU" sz="3000" b="1" i="1" dirty="0" smtClean="0">
                <a:solidFill>
                  <a:srgbClr val="C00000"/>
                </a:solidFill>
                <a:latin typeface="Monotype Corsiva" pitchFamily="66" charset="0"/>
              </a:rPr>
              <a:t>  компетенций  на уроках ОБЖ в рамках внедрения ФГОС  ООО»</a:t>
            </a:r>
            <a:endParaRPr lang="ru-RU" sz="3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Users\лицей\Desktop\Молодой учитель\P10103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28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64705"/>
            <a:ext cx="6965245" cy="936104"/>
          </a:xfrm>
        </p:spPr>
        <p:txBody>
          <a:bodyPr>
            <a:normAutofit/>
          </a:bodyPr>
          <a:lstStyle/>
          <a:p>
            <a:r>
              <a:rPr lang="tt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Развитие регулятивных УУД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248473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регулятивных универсальных учебных действий способствует также использование в учебном процессе системы таких индивидуальных или групповых учебных заданий, которые наделяют учащихся функциями организации их выполнения: планирования этапов выполнения работы, отслеживания продвижения в выполнении задания, соблюдения графика подготовки и предоставления материалов, поиска необходимых ресурсов, распределения обязанностей и контроля качества выполнения работы, — при минимизации пошагового контроля со стороны учителя.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4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51125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Хочу рассказать о формировании УУД на конкретном уроке ОБЖ по теме «Наводнение и порядок действий для сохранения жизни, здоровья и имущества в случае его возникновения».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урок составлен таким образом, что в каждом его фрагменте прослеживается работа над тем или иным УУД вкупе с работой по изучаемой теме.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 из важнейших особенностей урока состоит в том, что результатом совместной (групповой) работы учеников является "готовый продукт", о котором всё чаще говорят современные педагоги,  который будет использоваться на дельнейших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уроках. Реализация всех этих особенностей урока возможна только через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подход, при котором во время урока прослеживается именно работа учащихся, когда они сами создают материал для дальнейшего использования.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1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Ход урока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начальными представлениями об изучаемом явлении. На прошлом уроке мы закончили говорить о метеорологических природных явлениях и начали самостоятельно рассматривать наводнение . Как вы думаете, к природным явлениям какого характера относится наводнение? (заслушиваются ответы учеников). А кто может своими словами сказать, что же такое наводнение? (выслушиваются версии (это познавательные УУД)). Чем же опасны наводнения? (заслушиваются ответы, комментируются и дополняются учителем).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5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  <a:t>Выявление и формулировка цели.  (познавательные 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УУД)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060848"/>
            <a:ext cx="6565343" cy="43924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Постольку поскольку мы изучаем наводнение именно на уроках ОБЖ, то что будет целью изучения этого явления в рамках нашего урока?  Для чего именно на уроках ОБЖ мы его изучаем? (выслушиваются версии). А для чего нам необходимо знать правила безопасного поведения при наводнении? (ответы учеников комментируются учителем и направляются на выявление того, что человек может и должен спасти и сохранить во время наводнения).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элементам классификации (познавательные УУД) . На прошлом уроке вам предлагалось самостоятельно составить схему "Классификация наводнений", используя материалы учебника. Кто может объяснить, что такое классификация? (заслушиваются версии учащихся). Затем учитель даёт правильные определение: "Классификация - это распределение на группы по каким-либо признакам". Классификацию какого-либо явления лучше отображать в виде схемы, на которой сначала отображены выделенные вами признаки явления, а под ними - названия, виды.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71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056784" cy="525658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ниманию уча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ихся представлены на слайде виды наводнений, но без признаков, по которым они распределены (ячейки с названиями признаков изначально пустые, заполняются по щелчку после ответов учащихся). Ваша задача - ответить, по каким признакам были разделены на группы представленные виды наводнений (заслушиваются версии по первым двум признакам(познавательные)). А вот третья группа признаков не была описана в учебнике, поэтому подумайте, что может быть в третьей ячейке? (заслушиваются версии, показывается ссылка на слайд ). Затем показываются названия признаков.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критериев изучения материала. Напомню, что основная задача изучения наводнения - это определение порядка действий в случае его возникновения. Как вы думаете, что нам необходимо знать о наводнении, чтобы разработать порядок действий? (можно дать 2 мин на обсуждение в группе). Выслушиваются ответы, обсуждаются. (регулятивные)</a:t>
            </a: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группах по систематизации материала. (коммуникативные) Рассмотрев ваши предложения, можно сделать вывод о том, что правила поведения при наводнении зависят от вида наводнения, от того, началось оно или нет, от того, что или кого необходимо спасти. Теперь я предлагаю вам в группах создать плакат "Действия при наводнении", используя предложенные картинки (картинки распределяются поровну в четырех группах). Обратите внимание, что плакат составлять нужно согласно предложенным вам критериям, написанным на карточках с вашими фамилиями, но если вам не нравятся предложенный вариант, то разрешается придумать свой. В качестве примера показываю вам плакат, на котором изображен порядок действий при техногенной ЧС.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7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по ролям (коммуникативные): для эффективной работы в группе предлагаю распределить в группе роли: "мозговой центр", который подбирает материал, креативная группа, которая распределяет материал на плакате, а также художники, оформляющие плакат. (Согласно особенностям учащихся и определяется состав групп так, чтобы в каждую группу входил хотя бы один ученик, соответствующий вышеперечисленным ролям).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плакатов, обсуждение. (коммуникативные) От группы выходит один или несколько человек, рассказывают порядок действий при наводнении согласно оформленному плакату.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7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по ролям (коммуникативные): для эффективной работы в группе предлагаю распределить в группе роли: "мозговой центр", который подбирает материал, креативная группа, которая распределяет материал на плакате, а также художники, оформляющие плакат. (Согласно особенностям учащихся и определяется состав групп так, чтобы в каждую группу входил хотя бы один ученик, соответствующий вышеперечисленным ролям).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плакатов, обсуждение. (коммуникативные) От группы выходит один или несколько человек, рассказывают порядок действий при наводнении согласно оформленному плакату.</a:t>
            </a:r>
          </a:p>
        </p:txBody>
      </p:sp>
    </p:spTree>
    <p:extLst>
      <p:ext uri="{BB962C8B-B14F-4D97-AF65-F5344CB8AC3E}">
        <p14:creationId xmlns:p14="http://schemas.microsoft.com/office/powerpoint/2010/main" xmlns="" val="267340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Рефлексия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(регулятивные </a:t>
            </a:r>
            <a: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  <a:t>УУД)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6"/>
            <a:ext cx="7128792" cy="462211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ответов учащихся по действиям при наводнении, предлагается ответить на вопросы: какие качества необходимы человеку для того, чтобы реализовать эти действия и правильно вести себя при наводнении? Как можно развить у себя эти качества? С какого возраста необходимо работать над этими качествами.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«Формирование  </a:t>
            </a:r>
            <a:r>
              <a:rPr lang="ru-RU" sz="2800" b="1" i="1" dirty="0" err="1">
                <a:solidFill>
                  <a:srgbClr val="C00000"/>
                </a:solidFill>
                <a:latin typeface="Monotype Corsiva" pitchFamily="66" charset="0"/>
              </a:rPr>
              <a:t>метапредметных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  компетенций  на уроках ОБЖ в рамках внедрения ФГОС  ООО»</a:t>
            </a:r>
            <a:b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идея урока актуальна в рамках введения ФГОС второго поколения. Согласно новым стандартам, на уроке необходимо формировать не только предметные знания и умения, но и обеспечивать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результаты обучения. 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Основой внедрения ФГОС  ООО является технология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метода, которая предусматривает смену целей урока: уход от триединой  цели к двум новым целям: СОДЕРЖАТЕЛЬНАЯ ЦЕЛЬ И ДЕЯТЕЛЬНОСТНАЯ ЦЕЛЬ. Согласно Фундаментальному ядру содержания общего образования, новые образовательные результаты  можно обеспечить через формирование УУД. Постольку поскольку новые стандарты предлагают  перечень УУД и достаточно строгую их классификацию, то можно отметить, что формирование  УУД  возможно при обучении любому из учебных предметов.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рамках освоения курса ОБЖ  можно реализовать работу по формированию всех  УУД, предусмотренных СТАНДАРТОМ: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коммуникативных, регулятивных, познавательных.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8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836712"/>
            <a:ext cx="3613015" cy="5040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технологий, методов и приёмов развития УУД в основной школе через предмет ОБЖ особое место занимают учебные ситуации, которые специализированы для развития определённых УУД. Они могут быть построены на предметном содержании и носить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характер.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60290"/>
            <a:ext cx="34151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7157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78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Типология учебных ситуаций ОБЖ в основной школе может быть представлена такими ситуациями, как:</a:t>
            </a:r>
            <a:r>
              <a:rPr lang="ru-RU" sz="17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3204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ситуация-проблема — прототип реальной проблемы, которая требует оперативного решения (с помощью подобной ситуации можно вырабатывать умения по поиску оптимального решения);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ситуация-иллюстрация — прототип реальной ситуации, которая включается в качестве факта в лекционный материал (визуальная образная ситуация, представленная средствами ИКТ, вырабатывает умение визуализировать информацию для нахождения более простого способа её решения);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478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692696"/>
            <a:ext cx="3901048" cy="55446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ситуация-оценка — прототип реальной ситуации с готовым предполагаемым решением, которое следует оценить, и предложить своё адекватное решение;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ситуация-тренинг — прототип стандартной или другой ситуации (тренинг возможно проводить как по описанию ситуации, так и по её решению).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Наряду с учебными ситуациями для развития УУД в основной школе возможно использовать следующие типы задач.</a:t>
            </a: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501" y="1484784"/>
            <a:ext cx="27686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594" y="4005064"/>
            <a:ext cx="208679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75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556792"/>
            <a:ext cx="3600400" cy="416627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универсальные учебные действия: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личностное самоопределение;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развитие                                        Я- концепции;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мотивацию;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нравственно-этическое оценивание.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600400" cy="28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53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111134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Коммуникативные универсальные учебные действия: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637352" cy="43204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учёт позиции партнёра;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организацию и осуществление сотрудничества;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передачу информации и отображению предметного содержания;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тренинги коммуникативных навыков;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ролевые игры;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групповые игры.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3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  <a:t>Регулятивные универсальные учебные действия:</a:t>
            </a:r>
            <a:b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планирование;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рефлексию;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ориентировку в ситуации;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прогнозирование;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целеполагание;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оценивание;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принятие решения;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самоконтроль;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 коррекцию.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58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  <a:t>Познавательные универсальные учебные действия:</a:t>
            </a:r>
            <a:b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задачи и проекты на выстраивание стратегии поиска решения задач;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задачи и проекты на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сериацию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сравнение, оценивание;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задачи и проекты на проведение эмпирического исследования;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задачи и проекты на проведение теоретического исследования;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задачи на смысловое чтение.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0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1420</Words>
  <Application>Microsoft Office PowerPoint</Application>
  <PresentationFormat>Экран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 Билялов  Алмаз Мухаметович  МБОУ «Лицей № 14» ЗМР РТ  Преподаватель – организатор ОБЖ</vt:lpstr>
      <vt:lpstr>«Формирование  метапредметных  компетенций  на уроках ОБЖ в рамках внедрения ФГОС  ООО» </vt:lpstr>
      <vt:lpstr>Слайд 3</vt:lpstr>
      <vt:lpstr>Типология учебных ситуаций ОБЖ в основной школе может быть представлена такими ситуациями, как: </vt:lpstr>
      <vt:lpstr>Слайд 5</vt:lpstr>
      <vt:lpstr>Слайд 6</vt:lpstr>
      <vt:lpstr>Коммуникативные универсальные учебные действия: </vt:lpstr>
      <vt:lpstr>Регулятивные универсальные учебные действия: </vt:lpstr>
      <vt:lpstr>Познавательные универсальные учебные действия: </vt:lpstr>
      <vt:lpstr>Развитие регулятивных УУД</vt:lpstr>
      <vt:lpstr>Слайд 11</vt:lpstr>
      <vt:lpstr>Ход урока </vt:lpstr>
      <vt:lpstr>Выявление и формулировка цели.  (познавательные УУД)</vt:lpstr>
      <vt:lpstr>Слайд 14</vt:lpstr>
      <vt:lpstr>Слайд 15</vt:lpstr>
      <vt:lpstr>Слайд 16</vt:lpstr>
      <vt:lpstr>Слайд 17</vt:lpstr>
      <vt:lpstr>Рефлексия (регулятивные УУД)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лицей</dc:creator>
  <cp:lastModifiedBy>лицей</cp:lastModifiedBy>
  <cp:revision>9</cp:revision>
  <dcterms:created xsi:type="dcterms:W3CDTF">2015-02-18T13:59:06Z</dcterms:created>
  <dcterms:modified xsi:type="dcterms:W3CDTF">2015-02-18T15:44:30Z</dcterms:modified>
</cp:coreProperties>
</file>