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26"/>
  </p:handoutMasterIdLst>
  <p:sldIdLst>
    <p:sldId id="257" r:id="rId2"/>
    <p:sldId id="259" r:id="rId3"/>
    <p:sldId id="261"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1" r:id="rId23"/>
    <p:sldId id="279" r:id="rId24"/>
    <p:sldId id="280" r:id="rId25"/>
  </p:sldIdLst>
  <p:sldSz cx="6858000" cy="9144000" type="screen4x3"/>
  <p:notesSz cx="6858000" cy="9144000"/>
  <p:defaultTextStyle>
    <a:defPPr>
      <a:defRPr lang="ru-RU"/>
    </a:defPPr>
    <a:lvl1pPr algn="ctr" rtl="0" fontAlgn="base">
      <a:spcBef>
        <a:spcPct val="0"/>
      </a:spcBef>
      <a:spcAft>
        <a:spcPct val="0"/>
      </a:spcAft>
      <a:defRPr kumimoji="1" sz="2400" kern="1200">
        <a:solidFill>
          <a:schemeClr val="tx1"/>
        </a:solidFill>
        <a:latin typeface="Times New Roman" pitchFamily="18" charset="0"/>
        <a:ea typeface="+mn-ea"/>
        <a:cs typeface="+mn-cs"/>
      </a:defRPr>
    </a:lvl1pPr>
    <a:lvl2pPr marL="457200" algn="ctr" rtl="0" fontAlgn="base">
      <a:spcBef>
        <a:spcPct val="0"/>
      </a:spcBef>
      <a:spcAft>
        <a:spcPct val="0"/>
      </a:spcAft>
      <a:defRPr kumimoji="1" sz="2400" kern="1200">
        <a:solidFill>
          <a:schemeClr val="tx1"/>
        </a:solidFill>
        <a:latin typeface="Times New Roman" pitchFamily="18" charset="0"/>
        <a:ea typeface="+mn-ea"/>
        <a:cs typeface="+mn-cs"/>
      </a:defRPr>
    </a:lvl2pPr>
    <a:lvl3pPr marL="914400" algn="ctr" rtl="0" fontAlgn="base">
      <a:spcBef>
        <a:spcPct val="0"/>
      </a:spcBef>
      <a:spcAft>
        <a:spcPct val="0"/>
      </a:spcAft>
      <a:defRPr kumimoji="1" sz="2400" kern="1200">
        <a:solidFill>
          <a:schemeClr val="tx1"/>
        </a:solidFill>
        <a:latin typeface="Times New Roman" pitchFamily="18" charset="0"/>
        <a:ea typeface="+mn-ea"/>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mn-ea"/>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194" y="45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ru-RU"/>
          </a:p>
        </p:txBody>
      </p:sp>
      <p:sp>
        <p:nvSpPr>
          <p:cNvPr id="686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686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ru-RU"/>
          </a:p>
        </p:txBody>
      </p:sp>
      <p:sp>
        <p:nvSpPr>
          <p:cNvPr id="686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42DE1B0-BDB8-4BCA-B616-7A6084CEF098}" type="slidenum">
              <a:rPr lang="ru-RU"/>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65538" name="Group 2"/>
          <p:cNvGrpSpPr>
            <a:grpSpLocks/>
          </p:cNvGrpSpPr>
          <p:nvPr/>
        </p:nvGrpSpPr>
        <p:grpSpPr bwMode="auto">
          <a:xfrm>
            <a:off x="14288" y="1479550"/>
            <a:ext cx="6867525" cy="1009650"/>
            <a:chOff x="0" y="0"/>
            <a:chExt cx="5768" cy="477"/>
          </a:xfrm>
        </p:grpSpPr>
        <p:sp>
          <p:nvSpPr>
            <p:cNvPr id="65539" name="Freeform 3"/>
            <p:cNvSpPr>
              <a:spLocks/>
            </p:cNvSpPr>
            <p:nvPr userDrawn="1"/>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w="9525" cap="flat" cmpd="sng">
              <a:noFill/>
              <a:prstDash val="solid"/>
              <a:round/>
              <a:headEnd/>
              <a:tailEnd/>
            </a:ln>
            <a:effectLst/>
          </p:spPr>
          <p:txBody>
            <a:bodyPr wrap="none" anchor="ctr"/>
            <a:lstStyle/>
            <a:p>
              <a:endParaRPr lang="ru-RU"/>
            </a:p>
          </p:txBody>
        </p:sp>
        <p:sp>
          <p:nvSpPr>
            <p:cNvPr id="65540" name="Freeform 4"/>
            <p:cNvSpPr>
              <a:spLocks/>
            </p:cNvSpPr>
            <p:nvPr userDrawn="1"/>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w="9525">
              <a:noFill/>
              <a:round/>
              <a:headEnd/>
              <a:tailEnd/>
            </a:ln>
            <a:effectLst/>
          </p:spPr>
          <p:txBody>
            <a:bodyPr wrap="none" anchor="ctr"/>
            <a:lstStyle/>
            <a:p>
              <a:endParaRPr lang="ru-RU"/>
            </a:p>
          </p:txBody>
        </p:sp>
        <p:sp>
          <p:nvSpPr>
            <p:cNvPr id="65541"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65542" name="Freeform 6"/>
            <p:cNvSpPr>
              <a:spLocks/>
            </p:cNvSpPr>
            <p:nvPr userDrawn="1"/>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ru-RU"/>
            </a:p>
          </p:txBody>
        </p:sp>
        <p:sp>
          <p:nvSpPr>
            <p:cNvPr id="65543" name="Freeform 7"/>
            <p:cNvSpPr>
              <a:spLocks/>
            </p:cNvSpPr>
            <p:nvPr userDrawn="1"/>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ru-RU"/>
            </a:p>
          </p:txBody>
        </p:sp>
        <p:sp>
          <p:nvSpPr>
            <p:cNvPr id="65544" name="Freeform 8"/>
            <p:cNvSpPr>
              <a:spLocks/>
            </p:cNvSpPr>
            <p:nvPr userDrawn="1"/>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ru-RU"/>
            </a:p>
          </p:txBody>
        </p:sp>
        <p:sp>
          <p:nvSpPr>
            <p:cNvPr id="65545" name="Freeform 9"/>
            <p:cNvSpPr>
              <a:spLocks/>
            </p:cNvSpPr>
            <p:nvPr userDrawn="1"/>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5546" name="Freeform 10"/>
            <p:cNvSpPr>
              <a:spLocks/>
            </p:cNvSpPr>
            <p:nvPr userDrawn="1"/>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ru-RU"/>
            </a:p>
          </p:txBody>
        </p:sp>
        <p:sp>
          <p:nvSpPr>
            <p:cNvPr id="65547" name="Freeform 11"/>
            <p:cNvSpPr>
              <a:spLocks/>
            </p:cNvSpPr>
            <p:nvPr userDrawn="1"/>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ru-RU"/>
            </a:p>
          </p:txBody>
        </p:sp>
        <p:sp>
          <p:nvSpPr>
            <p:cNvPr id="65548" name="Freeform 12"/>
            <p:cNvSpPr>
              <a:spLocks/>
            </p:cNvSpPr>
            <p:nvPr userDrawn="1"/>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ru-RU"/>
            </a:p>
          </p:txBody>
        </p:sp>
        <p:sp>
          <p:nvSpPr>
            <p:cNvPr id="65549" name="Freeform 13"/>
            <p:cNvSpPr>
              <a:spLocks/>
            </p:cNvSpPr>
            <p:nvPr userDrawn="1"/>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65550" name="Freeform 14"/>
            <p:cNvSpPr>
              <a:spLocks/>
            </p:cNvSpPr>
            <p:nvPr userDrawn="1"/>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5551" name="Freeform 15"/>
            <p:cNvSpPr>
              <a:spLocks/>
            </p:cNvSpPr>
            <p:nvPr userDrawn="1"/>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5552" name="Freeform 16"/>
            <p:cNvSpPr>
              <a:spLocks/>
            </p:cNvSpPr>
            <p:nvPr userDrawn="1"/>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ru-RU"/>
            </a:p>
          </p:txBody>
        </p:sp>
        <p:sp>
          <p:nvSpPr>
            <p:cNvPr id="65553" name="Freeform 17"/>
            <p:cNvSpPr>
              <a:spLocks/>
            </p:cNvSpPr>
            <p:nvPr userDrawn="1"/>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5554" name="Freeform 18"/>
            <p:cNvSpPr>
              <a:spLocks/>
            </p:cNvSpPr>
            <p:nvPr userDrawn="1"/>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5555"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endParaRPr lang="ru-RU"/>
            </a:p>
          </p:txBody>
        </p:sp>
        <p:sp>
          <p:nvSpPr>
            <p:cNvPr id="65556" name="Freeform 20"/>
            <p:cNvSpPr>
              <a:spLocks/>
            </p:cNvSpPr>
            <p:nvPr userDrawn="1"/>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5557" name="Freeform 21"/>
            <p:cNvSpPr>
              <a:spLocks/>
            </p:cNvSpPr>
            <p:nvPr userDrawn="1"/>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w="9525" cap="flat" cmpd="sng">
              <a:noFill/>
              <a:prstDash val="solid"/>
              <a:round/>
              <a:headEnd type="none" w="med" len="med"/>
              <a:tailEnd type="none" w="med" len="med"/>
            </a:ln>
            <a:effectLst/>
          </p:spPr>
          <p:txBody>
            <a:bodyPr wrap="none" anchor="ctr"/>
            <a:lstStyle/>
            <a:p>
              <a:endParaRPr lang="ru-RU"/>
            </a:p>
          </p:txBody>
        </p:sp>
        <p:sp>
          <p:nvSpPr>
            <p:cNvPr id="65558"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endParaRPr lang="ru-RU"/>
            </a:p>
          </p:txBody>
        </p:sp>
        <p:sp>
          <p:nvSpPr>
            <p:cNvPr id="65559"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endParaRPr lang="ru-RU"/>
            </a:p>
          </p:txBody>
        </p:sp>
        <p:sp>
          <p:nvSpPr>
            <p:cNvPr id="65560" name="Freeform 24"/>
            <p:cNvSpPr>
              <a:spLocks/>
            </p:cNvSpPr>
            <p:nvPr userDrawn="1"/>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65561" name="Group 25"/>
          <p:cNvGrpSpPr>
            <a:grpSpLocks/>
          </p:cNvGrpSpPr>
          <p:nvPr/>
        </p:nvGrpSpPr>
        <p:grpSpPr bwMode="auto">
          <a:xfrm>
            <a:off x="15875" y="8215313"/>
            <a:ext cx="6877050" cy="184150"/>
            <a:chOff x="0" y="4032"/>
            <a:chExt cx="5776" cy="87"/>
          </a:xfrm>
        </p:grpSpPr>
        <p:sp>
          <p:nvSpPr>
            <p:cNvPr id="65562" name="Freeform 26"/>
            <p:cNvSpPr>
              <a:spLocks/>
            </p:cNvSpPr>
            <p:nvPr userDrawn="1"/>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65563" name="Freeform 27"/>
            <p:cNvSpPr>
              <a:spLocks/>
            </p:cNvSpPr>
            <p:nvPr userDrawn="1"/>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65564" name="Freeform 28"/>
            <p:cNvSpPr>
              <a:spLocks/>
            </p:cNvSpPr>
            <p:nvPr userDrawn="1"/>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ru-RU"/>
            </a:p>
          </p:txBody>
        </p:sp>
      </p:grpSp>
      <p:sp>
        <p:nvSpPr>
          <p:cNvPr id="65565" name="Rectangle 29"/>
          <p:cNvSpPr>
            <a:spLocks noGrp="1" noChangeArrowheads="1"/>
          </p:cNvSpPr>
          <p:nvPr>
            <p:ph type="ctrTitle" sz="quarter"/>
          </p:nvPr>
        </p:nvSpPr>
        <p:spPr>
          <a:xfrm>
            <a:off x="514350" y="2490788"/>
            <a:ext cx="5829300" cy="2133600"/>
          </a:xfrm>
        </p:spPr>
        <p:txBody>
          <a:bodyPr anchorCtr="1"/>
          <a:lstStyle>
            <a:lvl1pPr>
              <a:defRPr/>
            </a:lvl1pPr>
          </a:lstStyle>
          <a:p>
            <a:r>
              <a:rPr lang="ru-RU"/>
              <a:t>Образец заголовка</a:t>
            </a:r>
          </a:p>
        </p:txBody>
      </p:sp>
      <p:sp>
        <p:nvSpPr>
          <p:cNvPr id="65566" name="Rectangle 30"/>
          <p:cNvSpPr>
            <a:spLocks noGrp="1" noChangeArrowheads="1"/>
          </p:cNvSpPr>
          <p:nvPr>
            <p:ph type="subTitle" sz="quarter" idx="1"/>
          </p:nvPr>
        </p:nvSpPr>
        <p:spPr>
          <a:xfrm>
            <a:off x="955675" y="4972050"/>
            <a:ext cx="4800600" cy="1828800"/>
          </a:xfrm>
        </p:spPr>
        <p:txBody>
          <a:bodyPr anchorCtr="1"/>
          <a:lstStyle>
            <a:lvl1pPr marL="0" indent="0" algn="ctr">
              <a:buFontTx/>
              <a:buNone/>
              <a:defRPr/>
            </a:lvl1pPr>
          </a:lstStyle>
          <a:p>
            <a:r>
              <a:rPr lang="ru-RU"/>
              <a:t>Образец подзаголовка</a:t>
            </a:r>
          </a:p>
        </p:txBody>
      </p:sp>
      <p:sp>
        <p:nvSpPr>
          <p:cNvPr id="65567" name="Rectangle 31"/>
          <p:cNvSpPr>
            <a:spLocks noGrp="1" noChangeArrowheads="1"/>
          </p:cNvSpPr>
          <p:nvPr>
            <p:ph type="dt" sz="quarter" idx="2"/>
          </p:nvPr>
        </p:nvSpPr>
        <p:spPr>
          <a:xfrm>
            <a:off x="514350" y="8464550"/>
            <a:ext cx="1428750" cy="609600"/>
          </a:xfrm>
        </p:spPr>
        <p:txBody>
          <a:bodyPr/>
          <a:lstStyle>
            <a:lvl1pPr>
              <a:defRPr/>
            </a:lvl1pPr>
          </a:lstStyle>
          <a:p>
            <a:endParaRPr lang="ru-RU"/>
          </a:p>
        </p:txBody>
      </p:sp>
      <p:sp>
        <p:nvSpPr>
          <p:cNvPr id="65568" name="Rectangle 32"/>
          <p:cNvSpPr>
            <a:spLocks noGrp="1" noChangeArrowheads="1"/>
          </p:cNvSpPr>
          <p:nvPr>
            <p:ph type="ftr" sz="quarter" idx="3"/>
          </p:nvPr>
        </p:nvSpPr>
        <p:spPr>
          <a:xfrm>
            <a:off x="2343150" y="8464550"/>
            <a:ext cx="2171700" cy="609600"/>
          </a:xfrm>
        </p:spPr>
        <p:txBody>
          <a:bodyPr/>
          <a:lstStyle>
            <a:lvl1pPr>
              <a:defRPr/>
            </a:lvl1pPr>
          </a:lstStyle>
          <a:p>
            <a:endParaRPr lang="ru-RU"/>
          </a:p>
        </p:txBody>
      </p:sp>
      <p:sp>
        <p:nvSpPr>
          <p:cNvPr id="65569" name="Rectangle 33"/>
          <p:cNvSpPr>
            <a:spLocks noGrp="1" noChangeArrowheads="1"/>
          </p:cNvSpPr>
          <p:nvPr>
            <p:ph type="sldNum" sz="quarter" idx="4"/>
          </p:nvPr>
        </p:nvSpPr>
        <p:spPr>
          <a:xfrm>
            <a:off x="4914900" y="8464550"/>
            <a:ext cx="1428750" cy="609600"/>
          </a:xfrm>
        </p:spPr>
        <p:txBody>
          <a:bodyPr/>
          <a:lstStyle>
            <a:lvl1pPr>
              <a:defRPr/>
            </a:lvl1pPr>
          </a:lstStyle>
          <a:p>
            <a:fld id="{B0775663-4988-4C77-8271-31A5A267359F}"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281EDE7-833F-446B-8B08-5B37A511E2A6}"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886325" y="1023938"/>
            <a:ext cx="1457325" cy="71040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14350" y="1023938"/>
            <a:ext cx="4219575" cy="71040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7030697-4071-4F0C-AA75-261F326EE3BC}"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350" y="1023938"/>
            <a:ext cx="5829300" cy="1524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514350" y="2641600"/>
            <a:ext cx="2838450" cy="5486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лип 3"/>
          <p:cNvSpPr>
            <a:spLocks noGrp="1"/>
          </p:cNvSpPr>
          <p:nvPr>
            <p:ph type="clipArt" sz="half" idx="2"/>
          </p:nvPr>
        </p:nvSpPr>
        <p:spPr>
          <a:xfrm>
            <a:off x="3505200" y="2641600"/>
            <a:ext cx="2838450" cy="5486400"/>
          </a:xfrm>
        </p:spPr>
        <p:txBody>
          <a:bodyPr/>
          <a:lstStyle/>
          <a:p>
            <a:endParaRPr lang="ru-RU"/>
          </a:p>
        </p:txBody>
      </p:sp>
      <p:sp>
        <p:nvSpPr>
          <p:cNvPr id="5" name="Дата 4"/>
          <p:cNvSpPr>
            <a:spLocks noGrp="1"/>
          </p:cNvSpPr>
          <p:nvPr>
            <p:ph type="dt" sz="half" idx="10"/>
          </p:nvPr>
        </p:nvSpPr>
        <p:spPr>
          <a:xfrm>
            <a:off x="498475" y="8489950"/>
            <a:ext cx="1428750" cy="609600"/>
          </a:xfrm>
        </p:spPr>
        <p:txBody>
          <a:bodyPr/>
          <a:lstStyle>
            <a:lvl1pPr>
              <a:defRPr/>
            </a:lvl1pPr>
          </a:lstStyle>
          <a:p>
            <a:endParaRPr lang="ru-RU"/>
          </a:p>
        </p:txBody>
      </p:sp>
      <p:sp>
        <p:nvSpPr>
          <p:cNvPr id="6" name="Нижний колонтитул 5"/>
          <p:cNvSpPr>
            <a:spLocks noGrp="1"/>
          </p:cNvSpPr>
          <p:nvPr>
            <p:ph type="ftr" sz="quarter" idx="11"/>
          </p:nvPr>
        </p:nvSpPr>
        <p:spPr>
          <a:xfrm>
            <a:off x="2327275" y="8489950"/>
            <a:ext cx="2171700" cy="609600"/>
          </a:xfrm>
        </p:spPr>
        <p:txBody>
          <a:bodyPr/>
          <a:lstStyle>
            <a:lvl1pPr>
              <a:defRPr/>
            </a:lvl1pPr>
          </a:lstStyle>
          <a:p>
            <a:endParaRPr lang="ru-RU"/>
          </a:p>
        </p:txBody>
      </p:sp>
      <p:sp>
        <p:nvSpPr>
          <p:cNvPr id="7" name="Номер слайда 6"/>
          <p:cNvSpPr>
            <a:spLocks noGrp="1"/>
          </p:cNvSpPr>
          <p:nvPr>
            <p:ph type="sldNum" sz="quarter" idx="12"/>
          </p:nvPr>
        </p:nvSpPr>
        <p:spPr>
          <a:xfrm>
            <a:off x="4899025" y="8489950"/>
            <a:ext cx="1428750" cy="609600"/>
          </a:xfrm>
        </p:spPr>
        <p:txBody>
          <a:bodyPr/>
          <a:lstStyle>
            <a:lvl1pPr>
              <a:defRPr/>
            </a:lvl1pPr>
          </a:lstStyle>
          <a:p>
            <a:fld id="{B1620077-3C93-4174-86A0-7D35EDC1F088}"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350" y="1023938"/>
            <a:ext cx="5829300" cy="1524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514350" y="2641600"/>
            <a:ext cx="2838450" cy="5486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3505200" y="2641600"/>
            <a:ext cx="2838450" cy="5486400"/>
          </a:xfrm>
        </p:spPr>
        <p:txBody>
          <a:bodyPr/>
          <a:lstStyle/>
          <a:p>
            <a:endParaRPr lang="ru-RU"/>
          </a:p>
        </p:txBody>
      </p:sp>
      <p:sp>
        <p:nvSpPr>
          <p:cNvPr id="5" name="Дата 4"/>
          <p:cNvSpPr>
            <a:spLocks noGrp="1"/>
          </p:cNvSpPr>
          <p:nvPr>
            <p:ph type="dt" sz="half" idx="10"/>
          </p:nvPr>
        </p:nvSpPr>
        <p:spPr>
          <a:xfrm>
            <a:off x="498475" y="8489950"/>
            <a:ext cx="1428750" cy="609600"/>
          </a:xfrm>
        </p:spPr>
        <p:txBody>
          <a:bodyPr/>
          <a:lstStyle>
            <a:lvl1pPr>
              <a:defRPr/>
            </a:lvl1pPr>
          </a:lstStyle>
          <a:p>
            <a:endParaRPr lang="ru-RU"/>
          </a:p>
        </p:txBody>
      </p:sp>
      <p:sp>
        <p:nvSpPr>
          <p:cNvPr id="6" name="Нижний колонтитул 5"/>
          <p:cNvSpPr>
            <a:spLocks noGrp="1"/>
          </p:cNvSpPr>
          <p:nvPr>
            <p:ph type="ftr" sz="quarter" idx="11"/>
          </p:nvPr>
        </p:nvSpPr>
        <p:spPr>
          <a:xfrm>
            <a:off x="2327275" y="8489950"/>
            <a:ext cx="2171700" cy="609600"/>
          </a:xfrm>
        </p:spPr>
        <p:txBody>
          <a:bodyPr/>
          <a:lstStyle>
            <a:lvl1pPr>
              <a:defRPr/>
            </a:lvl1pPr>
          </a:lstStyle>
          <a:p>
            <a:endParaRPr lang="ru-RU"/>
          </a:p>
        </p:txBody>
      </p:sp>
      <p:sp>
        <p:nvSpPr>
          <p:cNvPr id="7" name="Номер слайда 6"/>
          <p:cNvSpPr>
            <a:spLocks noGrp="1"/>
          </p:cNvSpPr>
          <p:nvPr>
            <p:ph type="sldNum" sz="quarter" idx="12"/>
          </p:nvPr>
        </p:nvSpPr>
        <p:spPr>
          <a:xfrm>
            <a:off x="4899025" y="8489950"/>
            <a:ext cx="1428750" cy="609600"/>
          </a:xfrm>
        </p:spPr>
        <p:txBody>
          <a:bodyPr/>
          <a:lstStyle>
            <a:lvl1pPr>
              <a:defRPr/>
            </a:lvl1pPr>
          </a:lstStyle>
          <a:p>
            <a:fld id="{951669CA-BE16-40E3-823E-FB6701BAAB5A}"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86D9489-6ADE-456A-8F03-F53714C5F687}"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5875338"/>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F068CC5-721E-4B58-9FA7-B38A8A7E295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9E8A433-2745-4587-89ED-473AF4B9174B}"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713"/>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99CD09C4-BB8C-4156-B1CA-CF160DFA3DCF}"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2896EDC4-4297-403E-B8F9-A4446AFFBA74}"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CC20BCAB-E7B1-4F04-AC39-08B46EDB3B04}"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3538"/>
            <a:ext cx="2255838" cy="154940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F1049F5-AD80-4A5B-AA64-42A6E2F5F458}"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400800"/>
            <a:ext cx="4114800" cy="755650"/>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FA88469-71AD-464D-BFC1-B02BF17E233A}"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email"/>
          <a:srcRect/>
          <a:tile tx="0" ty="0" sx="100000" sy="100000" flip="none" algn="tl"/>
        </a:blipFill>
        <a:effectLst/>
      </p:bgPr>
    </p:bg>
    <p:spTree>
      <p:nvGrpSpPr>
        <p:cNvPr id="1" name=""/>
        <p:cNvGrpSpPr/>
        <p:nvPr/>
      </p:nvGrpSpPr>
      <p:grpSpPr>
        <a:xfrm>
          <a:off x="0" y="0"/>
          <a:ext cx="0" cy="0"/>
          <a:chOff x="0" y="0"/>
          <a:chExt cx="0" cy="0"/>
        </a:xfrm>
      </p:grpSpPr>
      <p:grpSp>
        <p:nvGrpSpPr>
          <p:cNvPr id="64514" name="Group 2"/>
          <p:cNvGrpSpPr>
            <a:grpSpLocks/>
          </p:cNvGrpSpPr>
          <p:nvPr/>
        </p:nvGrpSpPr>
        <p:grpSpPr bwMode="auto">
          <a:xfrm>
            <a:off x="0" y="0"/>
            <a:ext cx="6867525" cy="1009650"/>
            <a:chOff x="0" y="0"/>
            <a:chExt cx="5768" cy="477"/>
          </a:xfrm>
        </p:grpSpPr>
        <p:sp>
          <p:nvSpPr>
            <p:cNvPr id="64515" name="Freeform 3"/>
            <p:cNvSpPr>
              <a:spLocks/>
            </p:cNvSpPr>
            <p:nvPr userDrawn="1"/>
          </p:nvSpPr>
          <p:spPr bwMode="auto">
            <a:xfrm>
              <a:off x="5" y="0"/>
              <a:ext cx="5763" cy="477"/>
            </a:xfrm>
            <a:custGeom>
              <a:avLst/>
              <a:gdLst/>
              <a:ahLst/>
              <a:cxnLst>
                <a:cxn ang="0">
                  <a:pos x="0" y="450"/>
                </a:cxn>
                <a:cxn ang="0">
                  <a:pos x="3" y="0"/>
                </a:cxn>
                <a:cxn ang="0">
                  <a:pos x="5763" y="0"/>
                </a:cxn>
                <a:cxn ang="0">
                  <a:pos x="5763" y="465"/>
                </a:cxn>
                <a:cxn ang="0">
                  <a:pos x="4821" y="477"/>
                </a:cxn>
                <a:cxn ang="0">
                  <a:pos x="4326" y="447"/>
                </a:cxn>
                <a:cxn ang="0">
                  <a:pos x="3783" y="465"/>
                </a:cxn>
                <a:cxn ang="0">
                  <a:pos x="3417" y="456"/>
                </a:cxn>
                <a:cxn ang="0">
                  <a:pos x="2973" y="459"/>
                </a:cxn>
                <a:cxn ang="0">
                  <a:pos x="2451" y="453"/>
                </a:cxn>
                <a:cxn ang="0">
                  <a:pos x="2289" y="441"/>
                </a:cxn>
                <a:cxn ang="0">
                  <a:pos x="2010" y="453"/>
                </a:cxn>
                <a:cxn ang="0">
                  <a:pos x="1827" y="450"/>
                </a:cxn>
                <a:cxn ang="0">
                  <a:pos x="1215" y="465"/>
                </a:cxn>
                <a:cxn ang="0">
                  <a:pos x="660" y="456"/>
                </a:cxn>
                <a:cxn ang="0">
                  <a:pos x="0" y="450"/>
                </a:cxn>
              </a:cxnLst>
              <a:rect l="0" t="0" r="r" b="b"/>
              <a:pathLst>
                <a:path w="5763" h="477">
                  <a:moveTo>
                    <a:pt x="0" y="450"/>
                  </a:moveTo>
                  <a:lnTo>
                    <a:pt x="3" y="0"/>
                  </a:lnTo>
                  <a:lnTo>
                    <a:pt x="5763" y="0"/>
                  </a:lnTo>
                  <a:lnTo>
                    <a:pt x="5763" y="465"/>
                  </a:lnTo>
                  <a:lnTo>
                    <a:pt x="4821" y="477"/>
                  </a:lnTo>
                  <a:lnTo>
                    <a:pt x="4326" y="447"/>
                  </a:lnTo>
                  <a:lnTo>
                    <a:pt x="3783" y="465"/>
                  </a:lnTo>
                  <a:lnTo>
                    <a:pt x="3417" y="456"/>
                  </a:lnTo>
                  <a:lnTo>
                    <a:pt x="2973" y="459"/>
                  </a:lnTo>
                  <a:lnTo>
                    <a:pt x="2451" y="453"/>
                  </a:lnTo>
                  <a:lnTo>
                    <a:pt x="2289" y="441"/>
                  </a:lnTo>
                  <a:lnTo>
                    <a:pt x="2010" y="453"/>
                  </a:lnTo>
                  <a:lnTo>
                    <a:pt x="1827" y="450"/>
                  </a:lnTo>
                  <a:lnTo>
                    <a:pt x="1215" y="465"/>
                  </a:lnTo>
                  <a:lnTo>
                    <a:pt x="660" y="456"/>
                  </a:lnTo>
                  <a:lnTo>
                    <a:pt x="0" y="450"/>
                  </a:lnTo>
                  <a:close/>
                </a:path>
              </a:pathLst>
            </a:custGeom>
            <a:solidFill>
              <a:schemeClr val="accent2">
                <a:alpha val="50000"/>
              </a:schemeClr>
            </a:solidFill>
            <a:ln w="9525" cap="flat" cmpd="sng">
              <a:noFill/>
              <a:prstDash val="solid"/>
              <a:round/>
              <a:headEnd/>
              <a:tailEnd/>
            </a:ln>
            <a:effectLst/>
          </p:spPr>
          <p:txBody>
            <a:bodyPr wrap="none" anchor="ctr"/>
            <a:lstStyle/>
            <a:p>
              <a:endParaRPr lang="ru-RU"/>
            </a:p>
          </p:txBody>
        </p:sp>
        <p:sp>
          <p:nvSpPr>
            <p:cNvPr id="64516" name="Freeform 4"/>
            <p:cNvSpPr>
              <a:spLocks/>
            </p:cNvSpPr>
            <p:nvPr userDrawn="1"/>
          </p:nvSpPr>
          <p:spPr bwMode="auto">
            <a:xfrm>
              <a:off x="0" y="98"/>
              <a:ext cx="256" cy="253"/>
            </a:xfrm>
            <a:custGeom>
              <a:avLst/>
              <a:gdLst/>
              <a:ahLst/>
              <a:cxnLst>
                <a:cxn ang="0">
                  <a:pos x="8" y="190"/>
                </a:cxn>
                <a:cxn ang="0">
                  <a:pos x="71" y="115"/>
                </a:cxn>
                <a:cxn ang="0">
                  <a:pos x="203" y="16"/>
                </a:cxn>
                <a:cxn ang="0">
                  <a:pos x="251" y="19"/>
                </a:cxn>
                <a:cxn ang="0">
                  <a:pos x="236" y="46"/>
                </a:cxn>
                <a:cxn ang="0">
                  <a:pos x="176" y="82"/>
                </a:cxn>
                <a:cxn ang="0">
                  <a:pos x="92" y="154"/>
                </a:cxn>
                <a:cxn ang="0">
                  <a:pos x="23" y="247"/>
                </a:cxn>
                <a:cxn ang="0">
                  <a:pos x="8" y="190"/>
                </a:cxn>
              </a:cxnLst>
              <a:rect l="0" t="0" r="r" b="b"/>
              <a:pathLst>
                <a:path w="256" h="253">
                  <a:moveTo>
                    <a:pt x="8" y="190"/>
                  </a:moveTo>
                  <a:cubicBezTo>
                    <a:pt x="16" y="168"/>
                    <a:pt x="38" y="144"/>
                    <a:pt x="71" y="115"/>
                  </a:cubicBezTo>
                  <a:cubicBezTo>
                    <a:pt x="104" y="86"/>
                    <a:pt x="173" y="32"/>
                    <a:pt x="203" y="16"/>
                  </a:cubicBezTo>
                  <a:cubicBezTo>
                    <a:pt x="233" y="0"/>
                    <a:pt x="246" y="14"/>
                    <a:pt x="251" y="19"/>
                  </a:cubicBezTo>
                  <a:cubicBezTo>
                    <a:pt x="256" y="24"/>
                    <a:pt x="249" y="35"/>
                    <a:pt x="236" y="46"/>
                  </a:cubicBezTo>
                  <a:cubicBezTo>
                    <a:pt x="223" y="57"/>
                    <a:pt x="200" y="64"/>
                    <a:pt x="176" y="82"/>
                  </a:cubicBezTo>
                  <a:cubicBezTo>
                    <a:pt x="152" y="100"/>
                    <a:pt x="118" y="126"/>
                    <a:pt x="92" y="154"/>
                  </a:cubicBezTo>
                  <a:cubicBezTo>
                    <a:pt x="66" y="182"/>
                    <a:pt x="36" y="241"/>
                    <a:pt x="23" y="247"/>
                  </a:cubicBezTo>
                  <a:cubicBezTo>
                    <a:pt x="10" y="253"/>
                    <a:pt x="0" y="212"/>
                    <a:pt x="8" y="190"/>
                  </a:cubicBezTo>
                  <a:close/>
                </a:path>
              </a:pathLst>
            </a:custGeom>
            <a:gradFill rotWithShape="0">
              <a:gsLst>
                <a:gs pos="0">
                  <a:schemeClr val="accent2"/>
                </a:gs>
                <a:gs pos="100000">
                  <a:schemeClr val="bg2"/>
                </a:gs>
              </a:gsLst>
              <a:lin ang="18900000" scaled="1"/>
            </a:gradFill>
            <a:ln w="9525">
              <a:noFill/>
              <a:round/>
              <a:headEnd/>
              <a:tailEnd/>
            </a:ln>
            <a:effectLst/>
          </p:spPr>
          <p:txBody>
            <a:bodyPr wrap="none" anchor="ctr"/>
            <a:lstStyle/>
            <a:p>
              <a:endParaRPr lang="ru-RU"/>
            </a:p>
          </p:txBody>
        </p:sp>
        <p:sp>
          <p:nvSpPr>
            <p:cNvPr id="64517" name="Freeform 5"/>
            <p:cNvSpPr>
              <a:spLocks/>
            </p:cNvSpPr>
            <p:nvPr userDrawn="1"/>
          </p:nvSpPr>
          <p:spPr bwMode="auto">
            <a:xfrm>
              <a:off x="56" y="0"/>
              <a:ext cx="708" cy="459"/>
            </a:xfrm>
            <a:custGeom>
              <a:avLst/>
              <a:gdLst/>
              <a:ahLst/>
              <a:cxnLst>
                <a:cxn ang="0">
                  <a:pos x="0" y="432"/>
                </a:cxn>
                <a:cxn ang="0">
                  <a:pos x="0" y="453"/>
                </a:cxn>
                <a:cxn ang="0">
                  <a:pos x="72" y="324"/>
                </a:cxn>
                <a:cxn ang="0">
                  <a:pos x="198" y="201"/>
                </a:cxn>
                <a:cxn ang="0">
                  <a:pos x="366" y="102"/>
                </a:cxn>
                <a:cxn ang="0">
                  <a:pos x="531" y="36"/>
                </a:cxn>
                <a:cxn ang="0">
                  <a:pos x="609" y="0"/>
                </a:cxn>
                <a:cxn ang="0">
                  <a:pos x="708" y="3"/>
                </a:cxn>
                <a:cxn ang="0">
                  <a:pos x="591" y="66"/>
                </a:cxn>
                <a:cxn ang="0">
                  <a:pos x="417" y="126"/>
                </a:cxn>
                <a:cxn ang="0">
                  <a:pos x="237" y="231"/>
                </a:cxn>
                <a:cxn ang="0">
                  <a:pos x="117" y="345"/>
                </a:cxn>
                <a:cxn ang="0">
                  <a:pos x="51" y="459"/>
                </a:cxn>
                <a:cxn ang="0">
                  <a:pos x="0" y="453"/>
                </a:cxn>
              </a:cxnLst>
              <a:rect l="0" t="0" r="r" b="b"/>
              <a:pathLst>
                <a:path w="708" h="459">
                  <a:moveTo>
                    <a:pt x="0" y="432"/>
                  </a:moveTo>
                  <a:lnTo>
                    <a:pt x="0" y="453"/>
                  </a:lnTo>
                  <a:cubicBezTo>
                    <a:pt x="12" y="435"/>
                    <a:pt x="39" y="366"/>
                    <a:pt x="72" y="324"/>
                  </a:cubicBezTo>
                  <a:cubicBezTo>
                    <a:pt x="105" y="282"/>
                    <a:pt x="149" y="238"/>
                    <a:pt x="198" y="201"/>
                  </a:cubicBezTo>
                  <a:cubicBezTo>
                    <a:pt x="247" y="164"/>
                    <a:pt x="311" y="129"/>
                    <a:pt x="366" y="102"/>
                  </a:cubicBezTo>
                  <a:cubicBezTo>
                    <a:pt x="421" y="75"/>
                    <a:pt x="490" y="53"/>
                    <a:pt x="531" y="36"/>
                  </a:cubicBezTo>
                  <a:cubicBezTo>
                    <a:pt x="572" y="19"/>
                    <a:pt x="580" y="5"/>
                    <a:pt x="609" y="0"/>
                  </a:cubicBezTo>
                  <a:lnTo>
                    <a:pt x="708" y="3"/>
                  </a:lnTo>
                  <a:cubicBezTo>
                    <a:pt x="705" y="14"/>
                    <a:pt x="640" y="45"/>
                    <a:pt x="591" y="66"/>
                  </a:cubicBezTo>
                  <a:cubicBezTo>
                    <a:pt x="542" y="87"/>
                    <a:pt x="476" y="98"/>
                    <a:pt x="417" y="126"/>
                  </a:cubicBezTo>
                  <a:cubicBezTo>
                    <a:pt x="358" y="154"/>
                    <a:pt x="287" y="195"/>
                    <a:pt x="237" y="231"/>
                  </a:cubicBezTo>
                  <a:cubicBezTo>
                    <a:pt x="187" y="267"/>
                    <a:pt x="148" y="307"/>
                    <a:pt x="117" y="345"/>
                  </a:cubicBezTo>
                  <a:cubicBezTo>
                    <a:pt x="86" y="383"/>
                    <a:pt x="70" y="441"/>
                    <a:pt x="51" y="459"/>
                  </a:cubicBezTo>
                  <a:lnTo>
                    <a:pt x="0" y="453"/>
                  </a:lnTo>
                </a:path>
              </a:pathLst>
            </a:custGeom>
            <a:gradFill rotWithShape="0">
              <a:gsLst>
                <a:gs pos="0">
                  <a:schemeClr val="bg2"/>
                </a:gs>
                <a:gs pos="5000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64518" name="Freeform 6"/>
            <p:cNvSpPr>
              <a:spLocks/>
            </p:cNvSpPr>
            <p:nvPr userDrawn="1"/>
          </p:nvSpPr>
          <p:spPr bwMode="auto">
            <a:xfrm>
              <a:off x="131" y="269"/>
              <a:ext cx="251" cy="194"/>
            </a:xfrm>
            <a:custGeom>
              <a:avLst/>
              <a:gdLst/>
              <a:ahLst/>
              <a:cxnLst>
                <a:cxn ang="0">
                  <a:pos x="21" y="163"/>
                </a:cxn>
                <a:cxn ang="0">
                  <a:pos x="9" y="184"/>
                </a:cxn>
                <a:cxn ang="0">
                  <a:pos x="75" y="103"/>
                </a:cxn>
                <a:cxn ang="0">
                  <a:pos x="165" y="28"/>
                </a:cxn>
                <a:cxn ang="0">
                  <a:pos x="207" y="7"/>
                </a:cxn>
                <a:cxn ang="0">
                  <a:pos x="246" y="4"/>
                </a:cxn>
                <a:cxn ang="0">
                  <a:pos x="237" y="34"/>
                </a:cxn>
                <a:cxn ang="0">
                  <a:pos x="183" y="61"/>
                </a:cxn>
                <a:cxn ang="0">
                  <a:pos x="108" y="124"/>
                </a:cxn>
                <a:cxn ang="0">
                  <a:pos x="54" y="190"/>
                </a:cxn>
                <a:cxn ang="0">
                  <a:pos x="6" y="184"/>
                </a:cxn>
              </a:cxnLst>
              <a:rect l="0" t="0" r="r" b="b"/>
              <a:pathLst>
                <a:path w="251" h="194">
                  <a:moveTo>
                    <a:pt x="21" y="163"/>
                  </a:moveTo>
                  <a:cubicBezTo>
                    <a:pt x="10" y="178"/>
                    <a:pt x="0" y="194"/>
                    <a:pt x="9" y="184"/>
                  </a:cubicBezTo>
                  <a:cubicBezTo>
                    <a:pt x="18" y="174"/>
                    <a:pt x="49" y="129"/>
                    <a:pt x="75" y="103"/>
                  </a:cubicBezTo>
                  <a:cubicBezTo>
                    <a:pt x="101" y="77"/>
                    <a:pt x="143" y="44"/>
                    <a:pt x="165" y="28"/>
                  </a:cubicBezTo>
                  <a:cubicBezTo>
                    <a:pt x="187" y="12"/>
                    <a:pt x="194" y="11"/>
                    <a:pt x="207" y="7"/>
                  </a:cubicBezTo>
                  <a:cubicBezTo>
                    <a:pt x="220" y="3"/>
                    <a:pt x="241" y="0"/>
                    <a:pt x="246" y="4"/>
                  </a:cubicBezTo>
                  <a:cubicBezTo>
                    <a:pt x="251" y="8"/>
                    <a:pt x="247" y="25"/>
                    <a:pt x="237" y="34"/>
                  </a:cubicBezTo>
                  <a:cubicBezTo>
                    <a:pt x="227" y="43"/>
                    <a:pt x="204" y="46"/>
                    <a:pt x="183" y="61"/>
                  </a:cubicBezTo>
                  <a:cubicBezTo>
                    <a:pt x="162" y="76"/>
                    <a:pt x="129" y="103"/>
                    <a:pt x="108" y="124"/>
                  </a:cubicBezTo>
                  <a:cubicBezTo>
                    <a:pt x="87" y="145"/>
                    <a:pt x="71" y="180"/>
                    <a:pt x="54" y="190"/>
                  </a:cubicBezTo>
                  <a:lnTo>
                    <a:pt x="6" y="184"/>
                  </a:lnTo>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ru-RU"/>
            </a:p>
          </p:txBody>
        </p:sp>
        <p:sp>
          <p:nvSpPr>
            <p:cNvPr id="64519" name="Freeform 7"/>
            <p:cNvSpPr>
              <a:spLocks/>
            </p:cNvSpPr>
            <p:nvPr userDrawn="1"/>
          </p:nvSpPr>
          <p:spPr bwMode="auto">
            <a:xfrm>
              <a:off x="341" y="0"/>
              <a:ext cx="159" cy="72"/>
            </a:xfrm>
            <a:custGeom>
              <a:avLst/>
              <a:gdLst/>
              <a:ahLst/>
              <a:cxnLst>
                <a:cxn ang="0">
                  <a:pos x="99" y="0"/>
                </a:cxn>
                <a:cxn ang="0">
                  <a:pos x="15" y="36"/>
                </a:cxn>
                <a:cxn ang="0">
                  <a:pos x="6" y="60"/>
                </a:cxn>
                <a:cxn ang="0">
                  <a:pos x="36" y="69"/>
                </a:cxn>
                <a:cxn ang="0">
                  <a:pos x="87" y="42"/>
                </a:cxn>
                <a:cxn ang="0">
                  <a:pos x="159" y="0"/>
                </a:cxn>
                <a:cxn ang="0">
                  <a:pos x="99" y="0"/>
                </a:cxn>
              </a:cxnLst>
              <a:rect l="0" t="0" r="r" b="b"/>
              <a:pathLst>
                <a:path w="159" h="72">
                  <a:moveTo>
                    <a:pt x="99" y="0"/>
                  </a:moveTo>
                  <a:cubicBezTo>
                    <a:pt x="75" y="6"/>
                    <a:pt x="30" y="26"/>
                    <a:pt x="15" y="36"/>
                  </a:cubicBezTo>
                  <a:cubicBezTo>
                    <a:pt x="0" y="46"/>
                    <a:pt x="3" y="55"/>
                    <a:pt x="6" y="60"/>
                  </a:cubicBezTo>
                  <a:cubicBezTo>
                    <a:pt x="9" y="65"/>
                    <a:pt x="23" y="72"/>
                    <a:pt x="36" y="69"/>
                  </a:cubicBezTo>
                  <a:cubicBezTo>
                    <a:pt x="49" y="66"/>
                    <a:pt x="67" y="53"/>
                    <a:pt x="87" y="42"/>
                  </a:cubicBezTo>
                  <a:cubicBezTo>
                    <a:pt x="107" y="31"/>
                    <a:pt x="158" y="6"/>
                    <a:pt x="159" y="0"/>
                  </a:cubicBezTo>
                  <a:lnTo>
                    <a:pt x="99"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ru-RU"/>
            </a:p>
          </p:txBody>
        </p:sp>
        <p:sp>
          <p:nvSpPr>
            <p:cNvPr id="64520" name="Freeform 8"/>
            <p:cNvSpPr>
              <a:spLocks/>
            </p:cNvSpPr>
            <p:nvPr userDrawn="1"/>
          </p:nvSpPr>
          <p:spPr bwMode="auto">
            <a:xfrm>
              <a:off x="488" y="0"/>
              <a:ext cx="455" cy="216"/>
            </a:xfrm>
            <a:custGeom>
              <a:avLst/>
              <a:gdLst/>
              <a:ahLst/>
              <a:cxnLst>
                <a:cxn ang="0">
                  <a:pos x="395" y="0"/>
                </a:cxn>
                <a:cxn ang="0">
                  <a:pos x="338" y="48"/>
                </a:cxn>
                <a:cxn ang="0">
                  <a:pos x="242" y="102"/>
                </a:cxn>
                <a:cxn ang="0">
                  <a:pos x="104" y="147"/>
                </a:cxn>
                <a:cxn ang="0">
                  <a:pos x="35" y="168"/>
                </a:cxn>
                <a:cxn ang="0">
                  <a:pos x="8" y="192"/>
                </a:cxn>
                <a:cxn ang="0">
                  <a:pos x="8" y="213"/>
                </a:cxn>
                <a:cxn ang="0">
                  <a:pos x="59" y="213"/>
                </a:cxn>
                <a:cxn ang="0">
                  <a:pos x="86" y="192"/>
                </a:cxn>
                <a:cxn ang="0">
                  <a:pos x="173" y="159"/>
                </a:cxn>
                <a:cxn ang="0">
                  <a:pos x="299" y="126"/>
                </a:cxn>
                <a:cxn ang="0">
                  <a:pos x="392" y="72"/>
                </a:cxn>
                <a:cxn ang="0">
                  <a:pos x="455" y="0"/>
                </a:cxn>
                <a:cxn ang="0">
                  <a:pos x="395" y="0"/>
                </a:cxn>
              </a:cxnLst>
              <a:rect l="0" t="0" r="r" b="b"/>
              <a:pathLst>
                <a:path w="455" h="216">
                  <a:moveTo>
                    <a:pt x="395" y="0"/>
                  </a:moveTo>
                  <a:cubicBezTo>
                    <a:pt x="376" y="8"/>
                    <a:pt x="364" y="31"/>
                    <a:pt x="338" y="48"/>
                  </a:cubicBezTo>
                  <a:cubicBezTo>
                    <a:pt x="312" y="65"/>
                    <a:pt x="281" y="86"/>
                    <a:pt x="242" y="102"/>
                  </a:cubicBezTo>
                  <a:cubicBezTo>
                    <a:pt x="203" y="118"/>
                    <a:pt x="138" y="136"/>
                    <a:pt x="104" y="147"/>
                  </a:cubicBezTo>
                  <a:cubicBezTo>
                    <a:pt x="70" y="158"/>
                    <a:pt x="51" y="161"/>
                    <a:pt x="35" y="168"/>
                  </a:cubicBezTo>
                  <a:cubicBezTo>
                    <a:pt x="19" y="175"/>
                    <a:pt x="12" y="185"/>
                    <a:pt x="8" y="192"/>
                  </a:cubicBezTo>
                  <a:cubicBezTo>
                    <a:pt x="4" y="199"/>
                    <a:pt x="0" y="210"/>
                    <a:pt x="8" y="213"/>
                  </a:cubicBezTo>
                  <a:cubicBezTo>
                    <a:pt x="16" y="216"/>
                    <a:pt x="46" y="216"/>
                    <a:pt x="59" y="213"/>
                  </a:cubicBezTo>
                  <a:cubicBezTo>
                    <a:pt x="72" y="210"/>
                    <a:pt x="67" y="201"/>
                    <a:pt x="86" y="192"/>
                  </a:cubicBezTo>
                  <a:cubicBezTo>
                    <a:pt x="105" y="183"/>
                    <a:pt x="138" y="170"/>
                    <a:pt x="173" y="159"/>
                  </a:cubicBezTo>
                  <a:cubicBezTo>
                    <a:pt x="208" y="148"/>
                    <a:pt x="263" y="140"/>
                    <a:pt x="299" y="126"/>
                  </a:cubicBezTo>
                  <a:cubicBezTo>
                    <a:pt x="335" y="112"/>
                    <a:pt x="366" y="93"/>
                    <a:pt x="392" y="72"/>
                  </a:cubicBezTo>
                  <a:cubicBezTo>
                    <a:pt x="418" y="51"/>
                    <a:pt x="454" y="12"/>
                    <a:pt x="455" y="0"/>
                  </a:cubicBezTo>
                  <a:lnTo>
                    <a:pt x="395" y="0"/>
                  </a:ln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ru-RU"/>
            </a:p>
          </p:txBody>
        </p:sp>
        <p:sp>
          <p:nvSpPr>
            <p:cNvPr id="64521" name="Freeform 9"/>
            <p:cNvSpPr>
              <a:spLocks/>
            </p:cNvSpPr>
            <p:nvPr userDrawn="1"/>
          </p:nvSpPr>
          <p:spPr bwMode="auto">
            <a:xfrm>
              <a:off x="1448" y="37"/>
              <a:ext cx="414" cy="108"/>
            </a:xfrm>
            <a:custGeom>
              <a:avLst/>
              <a:gdLst/>
              <a:ahLst/>
              <a:cxnLst>
                <a:cxn ang="0">
                  <a:pos x="0" y="11"/>
                </a:cxn>
                <a:cxn ang="0">
                  <a:pos x="24" y="11"/>
                </a:cxn>
                <a:cxn ang="0">
                  <a:pos x="156" y="2"/>
                </a:cxn>
                <a:cxn ang="0">
                  <a:pos x="288" y="23"/>
                </a:cxn>
                <a:cxn ang="0">
                  <a:pos x="384" y="53"/>
                </a:cxn>
                <a:cxn ang="0">
                  <a:pos x="411" y="74"/>
                </a:cxn>
                <a:cxn ang="0">
                  <a:pos x="405" y="104"/>
                </a:cxn>
                <a:cxn ang="0">
                  <a:pos x="363" y="101"/>
                </a:cxn>
                <a:cxn ang="0">
                  <a:pos x="294" y="77"/>
                </a:cxn>
                <a:cxn ang="0">
                  <a:pos x="174" y="50"/>
                </a:cxn>
                <a:cxn ang="0">
                  <a:pos x="72" y="62"/>
                </a:cxn>
                <a:cxn ang="0">
                  <a:pos x="36" y="59"/>
                </a:cxn>
                <a:cxn ang="0">
                  <a:pos x="0" y="11"/>
                </a:cxn>
              </a:cxnLst>
              <a:rect l="0" t="0" r="r" b="b"/>
              <a:pathLst>
                <a:path w="414" h="108">
                  <a:moveTo>
                    <a:pt x="0" y="11"/>
                  </a:moveTo>
                  <a:lnTo>
                    <a:pt x="24" y="11"/>
                  </a:lnTo>
                  <a:cubicBezTo>
                    <a:pt x="50" y="9"/>
                    <a:pt x="112" y="0"/>
                    <a:pt x="156" y="2"/>
                  </a:cubicBezTo>
                  <a:cubicBezTo>
                    <a:pt x="200" y="4"/>
                    <a:pt x="250" y="15"/>
                    <a:pt x="288" y="23"/>
                  </a:cubicBezTo>
                  <a:cubicBezTo>
                    <a:pt x="326" y="31"/>
                    <a:pt x="363" y="44"/>
                    <a:pt x="384" y="53"/>
                  </a:cubicBezTo>
                  <a:cubicBezTo>
                    <a:pt x="405" y="62"/>
                    <a:pt x="408" y="66"/>
                    <a:pt x="411" y="74"/>
                  </a:cubicBezTo>
                  <a:cubicBezTo>
                    <a:pt x="414" y="82"/>
                    <a:pt x="413" y="100"/>
                    <a:pt x="405" y="104"/>
                  </a:cubicBezTo>
                  <a:cubicBezTo>
                    <a:pt x="397" y="108"/>
                    <a:pt x="381" y="105"/>
                    <a:pt x="363" y="101"/>
                  </a:cubicBezTo>
                  <a:cubicBezTo>
                    <a:pt x="345" y="97"/>
                    <a:pt x="325" y="85"/>
                    <a:pt x="294" y="77"/>
                  </a:cubicBezTo>
                  <a:cubicBezTo>
                    <a:pt x="263" y="69"/>
                    <a:pt x="211" y="53"/>
                    <a:pt x="174" y="50"/>
                  </a:cubicBezTo>
                  <a:cubicBezTo>
                    <a:pt x="137" y="47"/>
                    <a:pt x="95" y="61"/>
                    <a:pt x="72" y="62"/>
                  </a:cubicBezTo>
                  <a:cubicBezTo>
                    <a:pt x="49" y="63"/>
                    <a:pt x="48" y="66"/>
                    <a:pt x="36" y="59"/>
                  </a:cubicBezTo>
                  <a:cubicBezTo>
                    <a:pt x="24" y="52"/>
                    <a:pt x="13" y="36"/>
                    <a:pt x="0" y="11"/>
                  </a:cubicBezTo>
                  <a:close/>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4522" name="Freeform 10"/>
            <p:cNvSpPr>
              <a:spLocks/>
            </p:cNvSpPr>
            <p:nvPr userDrawn="1"/>
          </p:nvSpPr>
          <p:spPr bwMode="auto">
            <a:xfrm>
              <a:off x="1790" y="0"/>
              <a:ext cx="520" cy="225"/>
            </a:xfrm>
            <a:custGeom>
              <a:avLst/>
              <a:gdLst/>
              <a:ahLst/>
              <a:cxnLst>
                <a:cxn ang="0">
                  <a:pos x="42" y="0"/>
                </a:cxn>
                <a:cxn ang="0">
                  <a:pos x="12" y="24"/>
                </a:cxn>
                <a:cxn ang="0">
                  <a:pos x="114" y="54"/>
                </a:cxn>
                <a:cxn ang="0">
                  <a:pos x="240" y="117"/>
                </a:cxn>
                <a:cxn ang="0">
                  <a:pos x="333" y="153"/>
                </a:cxn>
                <a:cxn ang="0">
                  <a:pos x="438" y="219"/>
                </a:cxn>
                <a:cxn ang="0">
                  <a:pos x="426" y="192"/>
                </a:cxn>
                <a:cxn ang="0">
                  <a:pos x="441" y="180"/>
                </a:cxn>
                <a:cxn ang="0">
                  <a:pos x="519" y="216"/>
                </a:cxn>
                <a:cxn ang="0">
                  <a:pos x="450" y="162"/>
                </a:cxn>
                <a:cxn ang="0">
                  <a:pos x="381" y="135"/>
                </a:cxn>
                <a:cxn ang="0">
                  <a:pos x="285" y="84"/>
                </a:cxn>
                <a:cxn ang="0">
                  <a:pos x="186" y="18"/>
                </a:cxn>
                <a:cxn ang="0">
                  <a:pos x="123" y="0"/>
                </a:cxn>
                <a:cxn ang="0">
                  <a:pos x="42" y="0"/>
                </a:cxn>
              </a:cxnLst>
              <a:rect l="0" t="0" r="r" b="b"/>
              <a:pathLst>
                <a:path w="520" h="225">
                  <a:moveTo>
                    <a:pt x="42" y="0"/>
                  </a:moveTo>
                  <a:cubicBezTo>
                    <a:pt x="24" y="4"/>
                    <a:pt x="0" y="15"/>
                    <a:pt x="12" y="24"/>
                  </a:cubicBezTo>
                  <a:cubicBezTo>
                    <a:pt x="24" y="33"/>
                    <a:pt x="76" y="39"/>
                    <a:pt x="114" y="54"/>
                  </a:cubicBezTo>
                  <a:cubicBezTo>
                    <a:pt x="152" y="69"/>
                    <a:pt x="203" y="100"/>
                    <a:pt x="240" y="117"/>
                  </a:cubicBezTo>
                  <a:cubicBezTo>
                    <a:pt x="277" y="134"/>
                    <a:pt x="300" y="136"/>
                    <a:pt x="333" y="153"/>
                  </a:cubicBezTo>
                  <a:cubicBezTo>
                    <a:pt x="366" y="170"/>
                    <a:pt x="423" y="213"/>
                    <a:pt x="438" y="219"/>
                  </a:cubicBezTo>
                  <a:cubicBezTo>
                    <a:pt x="453" y="225"/>
                    <a:pt x="426" y="198"/>
                    <a:pt x="426" y="192"/>
                  </a:cubicBezTo>
                  <a:cubicBezTo>
                    <a:pt x="426" y="186"/>
                    <a:pt x="426" y="176"/>
                    <a:pt x="441" y="180"/>
                  </a:cubicBezTo>
                  <a:cubicBezTo>
                    <a:pt x="456" y="184"/>
                    <a:pt x="518" y="219"/>
                    <a:pt x="519" y="216"/>
                  </a:cubicBezTo>
                  <a:cubicBezTo>
                    <a:pt x="520" y="213"/>
                    <a:pt x="473" y="176"/>
                    <a:pt x="450" y="162"/>
                  </a:cubicBezTo>
                  <a:cubicBezTo>
                    <a:pt x="427" y="148"/>
                    <a:pt x="408" y="148"/>
                    <a:pt x="381" y="135"/>
                  </a:cubicBezTo>
                  <a:cubicBezTo>
                    <a:pt x="354" y="122"/>
                    <a:pt x="318" y="104"/>
                    <a:pt x="285" y="84"/>
                  </a:cubicBezTo>
                  <a:cubicBezTo>
                    <a:pt x="252" y="64"/>
                    <a:pt x="213" y="32"/>
                    <a:pt x="186" y="18"/>
                  </a:cubicBezTo>
                  <a:cubicBezTo>
                    <a:pt x="159" y="4"/>
                    <a:pt x="147" y="2"/>
                    <a:pt x="123" y="0"/>
                  </a:cubicBezTo>
                  <a:lnTo>
                    <a:pt x="42" y="0"/>
                  </a:ln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ru-RU"/>
            </a:p>
          </p:txBody>
        </p:sp>
        <p:sp>
          <p:nvSpPr>
            <p:cNvPr id="64523" name="Freeform 11"/>
            <p:cNvSpPr>
              <a:spLocks/>
            </p:cNvSpPr>
            <p:nvPr userDrawn="1"/>
          </p:nvSpPr>
          <p:spPr bwMode="auto">
            <a:xfrm>
              <a:off x="1943" y="154"/>
              <a:ext cx="431" cy="233"/>
            </a:xfrm>
            <a:custGeom>
              <a:avLst/>
              <a:gdLst/>
              <a:ahLst/>
              <a:cxnLst>
                <a:cxn ang="0">
                  <a:pos x="6" y="38"/>
                </a:cxn>
                <a:cxn ang="0">
                  <a:pos x="9" y="20"/>
                </a:cxn>
                <a:cxn ang="0">
                  <a:pos x="42" y="2"/>
                </a:cxn>
                <a:cxn ang="0">
                  <a:pos x="90" y="35"/>
                </a:cxn>
                <a:cxn ang="0">
                  <a:pos x="189" y="89"/>
                </a:cxn>
                <a:cxn ang="0">
                  <a:pos x="288" y="140"/>
                </a:cxn>
                <a:cxn ang="0">
                  <a:pos x="375" y="176"/>
                </a:cxn>
                <a:cxn ang="0">
                  <a:pos x="396" y="176"/>
                </a:cxn>
                <a:cxn ang="0">
                  <a:pos x="429" y="212"/>
                </a:cxn>
                <a:cxn ang="0">
                  <a:pos x="408" y="233"/>
                </a:cxn>
                <a:cxn ang="0">
                  <a:pos x="333" y="212"/>
                </a:cxn>
                <a:cxn ang="0">
                  <a:pos x="186" y="143"/>
                </a:cxn>
                <a:cxn ang="0">
                  <a:pos x="48" y="68"/>
                </a:cxn>
                <a:cxn ang="0">
                  <a:pos x="6" y="38"/>
                </a:cxn>
              </a:cxnLst>
              <a:rect l="0" t="0" r="r" b="b"/>
              <a:pathLst>
                <a:path w="431" h="233">
                  <a:moveTo>
                    <a:pt x="6" y="38"/>
                  </a:moveTo>
                  <a:cubicBezTo>
                    <a:pt x="0" y="26"/>
                    <a:pt x="3" y="26"/>
                    <a:pt x="9" y="20"/>
                  </a:cubicBezTo>
                  <a:cubicBezTo>
                    <a:pt x="15" y="14"/>
                    <a:pt x="29" y="0"/>
                    <a:pt x="42" y="2"/>
                  </a:cubicBezTo>
                  <a:cubicBezTo>
                    <a:pt x="55" y="4"/>
                    <a:pt x="66" y="21"/>
                    <a:pt x="90" y="35"/>
                  </a:cubicBezTo>
                  <a:cubicBezTo>
                    <a:pt x="114" y="49"/>
                    <a:pt x="156" y="72"/>
                    <a:pt x="189" y="89"/>
                  </a:cubicBezTo>
                  <a:cubicBezTo>
                    <a:pt x="222" y="106"/>
                    <a:pt x="257" y="126"/>
                    <a:pt x="288" y="140"/>
                  </a:cubicBezTo>
                  <a:cubicBezTo>
                    <a:pt x="319" y="154"/>
                    <a:pt x="357" y="170"/>
                    <a:pt x="375" y="176"/>
                  </a:cubicBezTo>
                  <a:cubicBezTo>
                    <a:pt x="393" y="182"/>
                    <a:pt x="387" y="170"/>
                    <a:pt x="396" y="176"/>
                  </a:cubicBezTo>
                  <a:cubicBezTo>
                    <a:pt x="405" y="182"/>
                    <a:pt x="427" y="203"/>
                    <a:pt x="429" y="212"/>
                  </a:cubicBezTo>
                  <a:cubicBezTo>
                    <a:pt x="431" y="221"/>
                    <a:pt x="424" y="233"/>
                    <a:pt x="408" y="233"/>
                  </a:cubicBezTo>
                  <a:cubicBezTo>
                    <a:pt x="392" y="233"/>
                    <a:pt x="370" y="227"/>
                    <a:pt x="333" y="212"/>
                  </a:cubicBezTo>
                  <a:cubicBezTo>
                    <a:pt x="296" y="197"/>
                    <a:pt x="234" y="167"/>
                    <a:pt x="186" y="143"/>
                  </a:cubicBezTo>
                  <a:cubicBezTo>
                    <a:pt x="138" y="119"/>
                    <a:pt x="78" y="86"/>
                    <a:pt x="48" y="68"/>
                  </a:cubicBezTo>
                  <a:cubicBezTo>
                    <a:pt x="18" y="50"/>
                    <a:pt x="12" y="50"/>
                    <a:pt x="6" y="38"/>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ru-RU"/>
            </a:p>
          </p:txBody>
        </p:sp>
        <p:sp>
          <p:nvSpPr>
            <p:cNvPr id="64524" name="Freeform 12"/>
            <p:cNvSpPr>
              <a:spLocks/>
            </p:cNvSpPr>
            <p:nvPr userDrawn="1"/>
          </p:nvSpPr>
          <p:spPr bwMode="auto">
            <a:xfrm>
              <a:off x="2262" y="87"/>
              <a:ext cx="396" cy="227"/>
            </a:xfrm>
            <a:custGeom>
              <a:avLst/>
              <a:gdLst/>
              <a:ahLst/>
              <a:cxnLst>
                <a:cxn ang="0">
                  <a:pos x="2" y="9"/>
                </a:cxn>
                <a:cxn ang="0">
                  <a:pos x="53" y="66"/>
                </a:cxn>
                <a:cxn ang="0">
                  <a:pos x="176" y="132"/>
                </a:cxn>
                <a:cxn ang="0">
                  <a:pos x="293" y="189"/>
                </a:cxn>
                <a:cxn ang="0">
                  <a:pos x="341" y="222"/>
                </a:cxn>
                <a:cxn ang="0">
                  <a:pos x="377" y="219"/>
                </a:cxn>
                <a:cxn ang="0">
                  <a:pos x="377" y="180"/>
                </a:cxn>
                <a:cxn ang="0">
                  <a:pos x="260" y="126"/>
                </a:cxn>
                <a:cxn ang="0">
                  <a:pos x="113" y="51"/>
                </a:cxn>
                <a:cxn ang="0">
                  <a:pos x="41" y="9"/>
                </a:cxn>
                <a:cxn ang="0">
                  <a:pos x="2" y="9"/>
                </a:cxn>
              </a:cxnLst>
              <a:rect l="0" t="0" r="r" b="b"/>
              <a:pathLst>
                <a:path w="396" h="227">
                  <a:moveTo>
                    <a:pt x="2" y="9"/>
                  </a:moveTo>
                  <a:cubicBezTo>
                    <a:pt x="4" y="18"/>
                    <a:pt x="24" y="45"/>
                    <a:pt x="53" y="66"/>
                  </a:cubicBezTo>
                  <a:cubicBezTo>
                    <a:pt x="82" y="87"/>
                    <a:pt x="136" y="111"/>
                    <a:pt x="176" y="132"/>
                  </a:cubicBezTo>
                  <a:cubicBezTo>
                    <a:pt x="216" y="153"/>
                    <a:pt x="266" y="174"/>
                    <a:pt x="293" y="189"/>
                  </a:cubicBezTo>
                  <a:cubicBezTo>
                    <a:pt x="320" y="204"/>
                    <a:pt x="327" y="217"/>
                    <a:pt x="341" y="222"/>
                  </a:cubicBezTo>
                  <a:cubicBezTo>
                    <a:pt x="355" y="227"/>
                    <a:pt x="371" y="226"/>
                    <a:pt x="377" y="219"/>
                  </a:cubicBezTo>
                  <a:cubicBezTo>
                    <a:pt x="383" y="212"/>
                    <a:pt x="396" y="195"/>
                    <a:pt x="377" y="180"/>
                  </a:cubicBezTo>
                  <a:cubicBezTo>
                    <a:pt x="358" y="165"/>
                    <a:pt x="304" y="147"/>
                    <a:pt x="260" y="126"/>
                  </a:cubicBezTo>
                  <a:cubicBezTo>
                    <a:pt x="216" y="105"/>
                    <a:pt x="149" y="70"/>
                    <a:pt x="113" y="51"/>
                  </a:cubicBezTo>
                  <a:cubicBezTo>
                    <a:pt x="77" y="32"/>
                    <a:pt x="60" y="17"/>
                    <a:pt x="41" y="9"/>
                  </a:cubicBezTo>
                  <a:cubicBezTo>
                    <a:pt x="22" y="1"/>
                    <a:pt x="0" y="0"/>
                    <a:pt x="2" y="9"/>
                  </a:cubicBezTo>
                  <a:close/>
                </a:path>
              </a:pathLst>
            </a:custGeom>
            <a:gradFill rotWithShape="0">
              <a:gsLst>
                <a:gs pos="0">
                  <a:schemeClr val="accent2"/>
                </a:gs>
                <a:gs pos="100000">
                  <a:schemeClr val="bg2"/>
                </a:gs>
              </a:gsLst>
              <a:lin ang="18900000" scaled="1"/>
            </a:gradFill>
            <a:ln w="9525" cap="flat" cmpd="sng">
              <a:noFill/>
              <a:prstDash val="solid"/>
              <a:round/>
              <a:headEnd type="none" w="med" len="med"/>
              <a:tailEnd type="none" w="med" len="med"/>
            </a:ln>
            <a:effectLst/>
          </p:spPr>
          <p:txBody>
            <a:bodyPr wrap="none" anchor="ctr"/>
            <a:lstStyle/>
            <a:p>
              <a:endParaRPr lang="ru-RU"/>
            </a:p>
          </p:txBody>
        </p:sp>
        <p:sp>
          <p:nvSpPr>
            <p:cNvPr id="64525" name="Freeform 13"/>
            <p:cNvSpPr>
              <a:spLocks/>
            </p:cNvSpPr>
            <p:nvPr userDrawn="1"/>
          </p:nvSpPr>
          <p:spPr bwMode="auto">
            <a:xfrm>
              <a:off x="2264" y="240"/>
              <a:ext cx="516" cy="223"/>
            </a:xfrm>
            <a:custGeom>
              <a:avLst/>
              <a:gdLst/>
              <a:ahLst/>
              <a:cxnLst>
                <a:cxn ang="0">
                  <a:pos x="3" y="10"/>
                </a:cxn>
                <a:cxn ang="0">
                  <a:pos x="105" y="97"/>
                </a:cxn>
                <a:cxn ang="0">
                  <a:pos x="243" y="178"/>
                </a:cxn>
                <a:cxn ang="0">
                  <a:pos x="357" y="217"/>
                </a:cxn>
                <a:cxn ang="0">
                  <a:pos x="498" y="214"/>
                </a:cxn>
                <a:cxn ang="0">
                  <a:pos x="468" y="187"/>
                </a:cxn>
                <a:cxn ang="0">
                  <a:pos x="309" y="136"/>
                </a:cxn>
                <a:cxn ang="0">
                  <a:pos x="123" y="34"/>
                </a:cxn>
                <a:cxn ang="0">
                  <a:pos x="3" y="10"/>
                </a:cxn>
              </a:cxnLst>
              <a:rect l="0" t="0" r="r" b="b"/>
              <a:pathLst>
                <a:path w="516" h="223">
                  <a:moveTo>
                    <a:pt x="3" y="10"/>
                  </a:moveTo>
                  <a:cubicBezTo>
                    <a:pt x="0" y="20"/>
                    <a:pt x="65" y="69"/>
                    <a:pt x="105" y="97"/>
                  </a:cubicBezTo>
                  <a:cubicBezTo>
                    <a:pt x="145" y="125"/>
                    <a:pt x="201" y="158"/>
                    <a:pt x="243" y="178"/>
                  </a:cubicBezTo>
                  <a:cubicBezTo>
                    <a:pt x="285" y="198"/>
                    <a:pt x="315" y="211"/>
                    <a:pt x="357" y="217"/>
                  </a:cubicBezTo>
                  <a:cubicBezTo>
                    <a:pt x="399" y="223"/>
                    <a:pt x="480" y="219"/>
                    <a:pt x="498" y="214"/>
                  </a:cubicBezTo>
                  <a:cubicBezTo>
                    <a:pt x="516" y="209"/>
                    <a:pt x="499" y="200"/>
                    <a:pt x="468" y="187"/>
                  </a:cubicBezTo>
                  <a:cubicBezTo>
                    <a:pt x="437" y="174"/>
                    <a:pt x="366" y="161"/>
                    <a:pt x="309" y="136"/>
                  </a:cubicBezTo>
                  <a:cubicBezTo>
                    <a:pt x="252" y="111"/>
                    <a:pt x="172" y="54"/>
                    <a:pt x="123" y="34"/>
                  </a:cubicBezTo>
                  <a:cubicBezTo>
                    <a:pt x="74" y="14"/>
                    <a:pt x="6" y="0"/>
                    <a:pt x="3" y="10"/>
                  </a:cubicBezTo>
                  <a:close/>
                </a:path>
              </a:pathLst>
            </a:custGeom>
            <a:gradFill rotWithShape="0">
              <a:gsLst>
                <a:gs pos="0">
                  <a:schemeClr val="bg2"/>
                </a:gs>
                <a:gs pos="100000">
                  <a:schemeClr val="accent2"/>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64526" name="Freeform 14"/>
            <p:cNvSpPr>
              <a:spLocks/>
            </p:cNvSpPr>
            <p:nvPr userDrawn="1"/>
          </p:nvSpPr>
          <p:spPr bwMode="auto">
            <a:xfrm>
              <a:off x="2723" y="324"/>
              <a:ext cx="414" cy="100"/>
            </a:xfrm>
            <a:custGeom>
              <a:avLst/>
              <a:gdLst/>
              <a:ahLst/>
              <a:cxnLst>
                <a:cxn ang="0">
                  <a:pos x="69" y="60"/>
                </a:cxn>
                <a:cxn ang="0">
                  <a:pos x="12" y="42"/>
                </a:cxn>
                <a:cxn ang="0">
                  <a:pos x="3" y="15"/>
                </a:cxn>
                <a:cxn ang="0">
                  <a:pos x="30" y="0"/>
                </a:cxn>
                <a:cxn ang="0">
                  <a:pos x="117" y="18"/>
                </a:cxn>
                <a:cxn ang="0">
                  <a:pos x="243" y="48"/>
                </a:cxn>
                <a:cxn ang="0">
                  <a:pos x="387" y="48"/>
                </a:cxn>
                <a:cxn ang="0">
                  <a:pos x="408" y="54"/>
                </a:cxn>
                <a:cxn ang="0">
                  <a:pos x="381" y="87"/>
                </a:cxn>
                <a:cxn ang="0">
                  <a:pos x="318" y="99"/>
                </a:cxn>
                <a:cxn ang="0">
                  <a:pos x="195" y="93"/>
                </a:cxn>
                <a:cxn ang="0">
                  <a:pos x="69" y="60"/>
                </a:cxn>
              </a:cxnLst>
              <a:rect l="0" t="0" r="r" b="b"/>
              <a:pathLst>
                <a:path w="414" h="100">
                  <a:moveTo>
                    <a:pt x="69" y="60"/>
                  </a:moveTo>
                  <a:cubicBezTo>
                    <a:pt x="39" y="52"/>
                    <a:pt x="23" y="49"/>
                    <a:pt x="12" y="42"/>
                  </a:cubicBezTo>
                  <a:cubicBezTo>
                    <a:pt x="1" y="35"/>
                    <a:pt x="0" y="22"/>
                    <a:pt x="3" y="15"/>
                  </a:cubicBezTo>
                  <a:cubicBezTo>
                    <a:pt x="6" y="8"/>
                    <a:pt x="11" y="0"/>
                    <a:pt x="30" y="0"/>
                  </a:cubicBezTo>
                  <a:cubicBezTo>
                    <a:pt x="49" y="0"/>
                    <a:pt x="82" y="10"/>
                    <a:pt x="117" y="18"/>
                  </a:cubicBezTo>
                  <a:cubicBezTo>
                    <a:pt x="152" y="26"/>
                    <a:pt x="198" y="43"/>
                    <a:pt x="243" y="48"/>
                  </a:cubicBezTo>
                  <a:cubicBezTo>
                    <a:pt x="288" y="53"/>
                    <a:pt x="360" y="47"/>
                    <a:pt x="387" y="48"/>
                  </a:cubicBezTo>
                  <a:cubicBezTo>
                    <a:pt x="414" y="49"/>
                    <a:pt x="409" y="48"/>
                    <a:pt x="408" y="54"/>
                  </a:cubicBezTo>
                  <a:cubicBezTo>
                    <a:pt x="407" y="60"/>
                    <a:pt x="396" y="80"/>
                    <a:pt x="381" y="87"/>
                  </a:cubicBezTo>
                  <a:cubicBezTo>
                    <a:pt x="366" y="94"/>
                    <a:pt x="349" y="98"/>
                    <a:pt x="318" y="99"/>
                  </a:cubicBezTo>
                  <a:cubicBezTo>
                    <a:pt x="287" y="100"/>
                    <a:pt x="237" y="99"/>
                    <a:pt x="195" y="93"/>
                  </a:cubicBezTo>
                  <a:cubicBezTo>
                    <a:pt x="153" y="87"/>
                    <a:pt x="99" y="68"/>
                    <a:pt x="69" y="6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4527" name="Freeform 15"/>
            <p:cNvSpPr>
              <a:spLocks/>
            </p:cNvSpPr>
            <p:nvPr userDrawn="1"/>
          </p:nvSpPr>
          <p:spPr bwMode="auto">
            <a:xfrm>
              <a:off x="3165" y="375"/>
              <a:ext cx="150" cy="72"/>
            </a:xfrm>
            <a:custGeom>
              <a:avLst/>
              <a:gdLst/>
              <a:ahLst/>
              <a:cxnLst>
                <a:cxn ang="0">
                  <a:pos x="3" y="67"/>
                </a:cxn>
                <a:cxn ang="0">
                  <a:pos x="84" y="19"/>
                </a:cxn>
                <a:cxn ang="0">
                  <a:pos x="123" y="1"/>
                </a:cxn>
                <a:cxn ang="0">
                  <a:pos x="150" y="22"/>
                </a:cxn>
                <a:cxn ang="0">
                  <a:pos x="123" y="55"/>
                </a:cxn>
                <a:cxn ang="0">
                  <a:pos x="90" y="70"/>
                </a:cxn>
                <a:cxn ang="0">
                  <a:pos x="0" y="67"/>
                </a:cxn>
              </a:cxnLst>
              <a:rect l="0" t="0" r="r" b="b"/>
              <a:pathLst>
                <a:path w="150" h="72">
                  <a:moveTo>
                    <a:pt x="3" y="67"/>
                  </a:moveTo>
                  <a:cubicBezTo>
                    <a:pt x="16" y="59"/>
                    <a:pt x="64" y="30"/>
                    <a:pt x="84" y="19"/>
                  </a:cubicBezTo>
                  <a:cubicBezTo>
                    <a:pt x="104" y="8"/>
                    <a:pt x="112" y="0"/>
                    <a:pt x="123" y="1"/>
                  </a:cubicBezTo>
                  <a:cubicBezTo>
                    <a:pt x="134" y="2"/>
                    <a:pt x="150" y="13"/>
                    <a:pt x="150" y="22"/>
                  </a:cubicBezTo>
                  <a:cubicBezTo>
                    <a:pt x="150" y="31"/>
                    <a:pt x="133" y="47"/>
                    <a:pt x="123" y="55"/>
                  </a:cubicBezTo>
                  <a:cubicBezTo>
                    <a:pt x="113" y="63"/>
                    <a:pt x="110" y="68"/>
                    <a:pt x="90" y="70"/>
                  </a:cubicBezTo>
                  <a:cubicBezTo>
                    <a:pt x="70" y="72"/>
                    <a:pt x="35" y="69"/>
                    <a:pt x="0" y="67"/>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4528" name="Freeform 16"/>
            <p:cNvSpPr>
              <a:spLocks/>
            </p:cNvSpPr>
            <p:nvPr userDrawn="1"/>
          </p:nvSpPr>
          <p:spPr bwMode="auto">
            <a:xfrm>
              <a:off x="3463" y="267"/>
              <a:ext cx="148" cy="91"/>
            </a:xfrm>
            <a:custGeom>
              <a:avLst/>
              <a:gdLst/>
              <a:ahLst/>
              <a:cxnLst>
                <a:cxn ang="0">
                  <a:pos x="1" y="69"/>
                </a:cxn>
                <a:cxn ang="0">
                  <a:pos x="25" y="51"/>
                </a:cxn>
                <a:cxn ang="0">
                  <a:pos x="100" y="9"/>
                </a:cxn>
                <a:cxn ang="0">
                  <a:pos x="133" y="3"/>
                </a:cxn>
                <a:cxn ang="0">
                  <a:pos x="136" y="27"/>
                </a:cxn>
                <a:cxn ang="0">
                  <a:pos x="61" y="75"/>
                </a:cxn>
                <a:cxn ang="0">
                  <a:pos x="19" y="90"/>
                </a:cxn>
                <a:cxn ang="0">
                  <a:pos x="1" y="69"/>
                </a:cxn>
              </a:cxnLst>
              <a:rect l="0" t="0" r="r" b="b"/>
              <a:pathLst>
                <a:path w="148" h="91">
                  <a:moveTo>
                    <a:pt x="1" y="69"/>
                  </a:moveTo>
                  <a:cubicBezTo>
                    <a:pt x="2" y="63"/>
                    <a:pt x="9" y="61"/>
                    <a:pt x="25" y="51"/>
                  </a:cubicBezTo>
                  <a:cubicBezTo>
                    <a:pt x="41" y="41"/>
                    <a:pt x="82" y="17"/>
                    <a:pt x="100" y="9"/>
                  </a:cubicBezTo>
                  <a:cubicBezTo>
                    <a:pt x="118" y="1"/>
                    <a:pt x="127" y="0"/>
                    <a:pt x="133" y="3"/>
                  </a:cubicBezTo>
                  <a:cubicBezTo>
                    <a:pt x="139" y="6"/>
                    <a:pt x="148" y="15"/>
                    <a:pt x="136" y="27"/>
                  </a:cubicBezTo>
                  <a:cubicBezTo>
                    <a:pt x="124" y="39"/>
                    <a:pt x="80" y="65"/>
                    <a:pt x="61" y="75"/>
                  </a:cubicBezTo>
                  <a:cubicBezTo>
                    <a:pt x="42" y="85"/>
                    <a:pt x="29" y="91"/>
                    <a:pt x="19" y="90"/>
                  </a:cubicBezTo>
                  <a:cubicBezTo>
                    <a:pt x="9" y="89"/>
                    <a:pt x="0" y="75"/>
                    <a:pt x="1" y="69"/>
                  </a:cubicBezTo>
                  <a:close/>
                </a:path>
              </a:pathLst>
            </a:custGeom>
            <a:gradFill rotWithShape="0">
              <a:gsLst>
                <a:gs pos="0">
                  <a:schemeClr val="bg2"/>
                </a:gs>
                <a:gs pos="100000">
                  <a:schemeClr val="accent2"/>
                </a:gs>
              </a:gsLst>
              <a:lin ang="2700000" scaled="1"/>
            </a:gradFill>
            <a:ln w="9525" cap="flat" cmpd="sng">
              <a:noFill/>
              <a:prstDash val="solid"/>
              <a:round/>
              <a:headEnd type="none" w="med" len="med"/>
              <a:tailEnd type="none" w="med" len="med"/>
            </a:ln>
            <a:effectLst/>
          </p:spPr>
          <p:txBody>
            <a:bodyPr wrap="none" anchor="ctr"/>
            <a:lstStyle/>
            <a:p>
              <a:endParaRPr lang="ru-RU"/>
            </a:p>
          </p:txBody>
        </p:sp>
        <p:sp>
          <p:nvSpPr>
            <p:cNvPr id="64529" name="Freeform 17"/>
            <p:cNvSpPr>
              <a:spLocks/>
            </p:cNvSpPr>
            <p:nvPr userDrawn="1"/>
          </p:nvSpPr>
          <p:spPr bwMode="auto">
            <a:xfrm>
              <a:off x="3580" y="58"/>
              <a:ext cx="938" cy="158"/>
            </a:xfrm>
            <a:custGeom>
              <a:avLst/>
              <a:gdLst/>
              <a:ahLst/>
              <a:cxnLst>
                <a:cxn ang="0">
                  <a:pos x="172" y="86"/>
                </a:cxn>
                <a:cxn ang="0">
                  <a:pos x="61" y="137"/>
                </a:cxn>
                <a:cxn ang="0">
                  <a:pos x="16" y="155"/>
                </a:cxn>
                <a:cxn ang="0">
                  <a:pos x="7" y="122"/>
                </a:cxn>
                <a:cxn ang="0">
                  <a:pos x="58" y="80"/>
                </a:cxn>
                <a:cxn ang="0">
                  <a:pos x="172" y="38"/>
                </a:cxn>
                <a:cxn ang="0">
                  <a:pos x="304" y="11"/>
                </a:cxn>
                <a:cxn ang="0">
                  <a:pos x="463" y="2"/>
                </a:cxn>
                <a:cxn ang="0">
                  <a:pos x="631" y="23"/>
                </a:cxn>
                <a:cxn ang="0">
                  <a:pos x="796" y="53"/>
                </a:cxn>
                <a:cxn ang="0">
                  <a:pos x="841" y="47"/>
                </a:cxn>
                <a:cxn ang="0">
                  <a:pos x="907" y="71"/>
                </a:cxn>
                <a:cxn ang="0">
                  <a:pos x="919" y="101"/>
                </a:cxn>
                <a:cxn ang="0">
                  <a:pos x="793" y="98"/>
                </a:cxn>
                <a:cxn ang="0">
                  <a:pos x="634" y="62"/>
                </a:cxn>
                <a:cxn ang="0">
                  <a:pos x="439" y="38"/>
                </a:cxn>
                <a:cxn ang="0">
                  <a:pos x="238" y="59"/>
                </a:cxn>
                <a:cxn ang="0">
                  <a:pos x="172" y="86"/>
                </a:cxn>
              </a:cxnLst>
              <a:rect l="0" t="0" r="r" b="b"/>
              <a:pathLst>
                <a:path w="938" h="158">
                  <a:moveTo>
                    <a:pt x="172" y="86"/>
                  </a:moveTo>
                  <a:cubicBezTo>
                    <a:pt x="142" y="99"/>
                    <a:pt x="87" y="126"/>
                    <a:pt x="61" y="137"/>
                  </a:cubicBezTo>
                  <a:cubicBezTo>
                    <a:pt x="35" y="148"/>
                    <a:pt x="25" y="158"/>
                    <a:pt x="16" y="155"/>
                  </a:cubicBezTo>
                  <a:cubicBezTo>
                    <a:pt x="7" y="152"/>
                    <a:pt x="0" y="134"/>
                    <a:pt x="7" y="122"/>
                  </a:cubicBezTo>
                  <a:cubicBezTo>
                    <a:pt x="14" y="110"/>
                    <a:pt x="31" y="94"/>
                    <a:pt x="58" y="80"/>
                  </a:cubicBezTo>
                  <a:cubicBezTo>
                    <a:pt x="85" y="66"/>
                    <a:pt x="131" y="49"/>
                    <a:pt x="172" y="38"/>
                  </a:cubicBezTo>
                  <a:cubicBezTo>
                    <a:pt x="213" y="27"/>
                    <a:pt x="256" y="17"/>
                    <a:pt x="304" y="11"/>
                  </a:cubicBezTo>
                  <a:cubicBezTo>
                    <a:pt x="352" y="5"/>
                    <a:pt x="409" y="0"/>
                    <a:pt x="463" y="2"/>
                  </a:cubicBezTo>
                  <a:cubicBezTo>
                    <a:pt x="517" y="4"/>
                    <a:pt x="576" y="15"/>
                    <a:pt x="631" y="23"/>
                  </a:cubicBezTo>
                  <a:cubicBezTo>
                    <a:pt x="686" y="31"/>
                    <a:pt x="761" y="49"/>
                    <a:pt x="796" y="53"/>
                  </a:cubicBezTo>
                  <a:cubicBezTo>
                    <a:pt x="831" y="57"/>
                    <a:pt x="823" y="44"/>
                    <a:pt x="841" y="47"/>
                  </a:cubicBezTo>
                  <a:cubicBezTo>
                    <a:pt x="859" y="50"/>
                    <a:pt x="894" y="62"/>
                    <a:pt x="907" y="71"/>
                  </a:cubicBezTo>
                  <a:cubicBezTo>
                    <a:pt x="920" y="80"/>
                    <a:pt x="938" y="97"/>
                    <a:pt x="919" y="101"/>
                  </a:cubicBezTo>
                  <a:cubicBezTo>
                    <a:pt x="900" y="105"/>
                    <a:pt x="840" y="104"/>
                    <a:pt x="793" y="98"/>
                  </a:cubicBezTo>
                  <a:cubicBezTo>
                    <a:pt x="746" y="92"/>
                    <a:pt x="693" y="72"/>
                    <a:pt x="634" y="62"/>
                  </a:cubicBezTo>
                  <a:cubicBezTo>
                    <a:pt x="575" y="52"/>
                    <a:pt x="505" y="38"/>
                    <a:pt x="439" y="38"/>
                  </a:cubicBezTo>
                  <a:cubicBezTo>
                    <a:pt x="373" y="38"/>
                    <a:pt x="284" y="51"/>
                    <a:pt x="238" y="59"/>
                  </a:cubicBezTo>
                  <a:cubicBezTo>
                    <a:pt x="192" y="67"/>
                    <a:pt x="202" y="73"/>
                    <a:pt x="172" y="86"/>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4530" name="Freeform 18"/>
            <p:cNvSpPr>
              <a:spLocks/>
            </p:cNvSpPr>
            <p:nvPr userDrawn="1"/>
          </p:nvSpPr>
          <p:spPr bwMode="auto">
            <a:xfrm>
              <a:off x="3686" y="145"/>
              <a:ext cx="372" cy="98"/>
            </a:xfrm>
            <a:custGeom>
              <a:avLst/>
              <a:gdLst/>
              <a:ahLst/>
              <a:cxnLst>
                <a:cxn ang="0">
                  <a:pos x="18" y="47"/>
                </a:cxn>
                <a:cxn ang="0">
                  <a:pos x="141" y="17"/>
                </a:cxn>
                <a:cxn ang="0">
                  <a:pos x="246" y="2"/>
                </a:cxn>
                <a:cxn ang="0">
                  <a:pos x="351" y="5"/>
                </a:cxn>
                <a:cxn ang="0">
                  <a:pos x="372" y="23"/>
                </a:cxn>
                <a:cxn ang="0">
                  <a:pos x="354" y="44"/>
                </a:cxn>
                <a:cxn ang="0">
                  <a:pos x="264" y="50"/>
                </a:cxn>
                <a:cxn ang="0">
                  <a:pos x="168" y="53"/>
                </a:cxn>
                <a:cxn ang="0">
                  <a:pos x="72" y="77"/>
                </a:cxn>
                <a:cxn ang="0">
                  <a:pos x="15" y="95"/>
                </a:cxn>
                <a:cxn ang="0">
                  <a:pos x="0" y="56"/>
                </a:cxn>
              </a:cxnLst>
              <a:rect l="0" t="0" r="r" b="b"/>
              <a:pathLst>
                <a:path w="372" h="98">
                  <a:moveTo>
                    <a:pt x="18" y="47"/>
                  </a:moveTo>
                  <a:cubicBezTo>
                    <a:pt x="60" y="36"/>
                    <a:pt x="103" y="25"/>
                    <a:pt x="141" y="17"/>
                  </a:cubicBezTo>
                  <a:cubicBezTo>
                    <a:pt x="179" y="9"/>
                    <a:pt x="211" y="4"/>
                    <a:pt x="246" y="2"/>
                  </a:cubicBezTo>
                  <a:cubicBezTo>
                    <a:pt x="281" y="0"/>
                    <a:pt x="330" y="1"/>
                    <a:pt x="351" y="5"/>
                  </a:cubicBezTo>
                  <a:cubicBezTo>
                    <a:pt x="372" y="9"/>
                    <a:pt x="372" y="17"/>
                    <a:pt x="372" y="23"/>
                  </a:cubicBezTo>
                  <a:cubicBezTo>
                    <a:pt x="372" y="29"/>
                    <a:pt x="372" y="40"/>
                    <a:pt x="354" y="44"/>
                  </a:cubicBezTo>
                  <a:cubicBezTo>
                    <a:pt x="336" y="48"/>
                    <a:pt x="295" y="49"/>
                    <a:pt x="264" y="50"/>
                  </a:cubicBezTo>
                  <a:cubicBezTo>
                    <a:pt x="233" y="51"/>
                    <a:pt x="200" y="49"/>
                    <a:pt x="168" y="53"/>
                  </a:cubicBezTo>
                  <a:cubicBezTo>
                    <a:pt x="136" y="57"/>
                    <a:pt x="98" y="70"/>
                    <a:pt x="72" y="77"/>
                  </a:cubicBezTo>
                  <a:cubicBezTo>
                    <a:pt x="46" y="84"/>
                    <a:pt x="27" y="98"/>
                    <a:pt x="15" y="95"/>
                  </a:cubicBezTo>
                  <a:cubicBezTo>
                    <a:pt x="3" y="92"/>
                    <a:pt x="1" y="74"/>
                    <a:pt x="0" y="56"/>
                  </a:cubicBezTo>
                </a:path>
              </a:pathLst>
            </a:custGeom>
            <a:gradFill rotWithShape="0">
              <a:gsLst>
                <a:gs pos="0">
                  <a:schemeClr val="accent2"/>
                </a:gs>
                <a:gs pos="100000">
                  <a:schemeClr val="bg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4531" name="Freeform 19"/>
            <p:cNvSpPr>
              <a:spLocks/>
            </p:cNvSpPr>
            <p:nvPr userDrawn="1"/>
          </p:nvSpPr>
          <p:spPr bwMode="auto">
            <a:xfrm>
              <a:off x="3618" y="308"/>
              <a:ext cx="318" cy="158"/>
            </a:xfrm>
            <a:custGeom>
              <a:avLst/>
              <a:gdLst/>
              <a:ahLst/>
              <a:cxnLst>
                <a:cxn ang="0">
                  <a:pos x="0" y="158"/>
                </a:cxn>
                <a:cxn ang="0">
                  <a:pos x="12" y="137"/>
                </a:cxn>
                <a:cxn ang="0">
                  <a:pos x="162" y="71"/>
                </a:cxn>
                <a:cxn ang="0">
                  <a:pos x="249" y="20"/>
                </a:cxn>
                <a:cxn ang="0">
                  <a:pos x="285" y="2"/>
                </a:cxn>
                <a:cxn ang="0">
                  <a:pos x="309" y="11"/>
                </a:cxn>
                <a:cxn ang="0">
                  <a:pos x="303" y="47"/>
                </a:cxn>
                <a:cxn ang="0">
                  <a:pos x="219" y="89"/>
                </a:cxn>
                <a:cxn ang="0">
                  <a:pos x="108" y="140"/>
                </a:cxn>
                <a:cxn ang="0">
                  <a:pos x="57" y="152"/>
                </a:cxn>
                <a:cxn ang="0">
                  <a:pos x="0" y="158"/>
                </a:cxn>
              </a:cxnLst>
              <a:rect l="0" t="0" r="r" b="b"/>
              <a:pathLst>
                <a:path w="318" h="158">
                  <a:moveTo>
                    <a:pt x="0" y="158"/>
                  </a:moveTo>
                  <a:lnTo>
                    <a:pt x="12" y="137"/>
                  </a:lnTo>
                  <a:cubicBezTo>
                    <a:pt x="39" y="123"/>
                    <a:pt x="122" y="90"/>
                    <a:pt x="162" y="71"/>
                  </a:cubicBezTo>
                  <a:cubicBezTo>
                    <a:pt x="202" y="52"/>
                    <a:pt x="229" y="31"/>
                    <a:pt x="249" y="20"/>
                  </a:cubicBezTo>
                  <a:cubicBezTo>
                    <a:pt x="269" y="9"/>
                    <a:pt x="275" y="4"/>
                    <a:pt x="285" y="2"/>
                  </a:cubicBezTo>
                  <a:cubicBezTo>
                    <a:pt x="295" y="0"/>
                    <a:pt x="306" y="4"/>
                    <a:pt x="309" y="11"/>
                  </a:cubicBezTo>
                  <a:cubicBezTo>
                    <a:pt x="312" y="18"/>
                    <a:pt x="318" y="34"/>
                    <a:pt x="303" y="47"/>
                  </a:cubicBezTo>
                  <a:cubicBezTo>
                    <a:pt x="288" y="60"/>
                    <a:pt x="252" y="74"/>
                    <a:pt x="219" y="89"/>
                  </a:cubicBezTo>
                  <a:cubicBezTo>
                    <a:pt x="186" y="104"/>
                    <a:pt x="135" y="130"/>
                    <a:pt x="108" y="140"/>
                  </a:cubicBezTo>
                  <a:cubicBezTo>
                    <a:pt x="81" y="150"/>
                    <a:pt x="74" y="150"/>
                    <a:pt x="57" y="152"/>
                  </a:cubicBezTo>
                  <a:cubicBezTo>
                    <a:pt x="40" y="154"/>
                    <a:pt x="23" y="154"/>
                    <a:pt x="0" y="158"/>
                  </a:cubicBezTo>
                  <a:close/>
                </a:path>
              </a:pathLst>
            </a:custGeom>
            <a:gradFill rotWithShape="0">
              <a:gsLst>
                <a:gs pos="0">
                  <a:schemeClr val="bg2"/>
                </a:gs>
                <a:gs pos="50000">
                  <a:schemeClr val="accent2"/>
                </a:gs>
                <a:gs pos="100000">
                  <a:schemeClr val="bg2"/>
                </a:gs>
              </a:gsLst>
              <a:lin ang="2700000" scaled="1"/>
            </a:gradFill>
            <a:ln w="9525" cap="flat" cmpd="sng">
              <a:noFill/>
              <a:prstDash val="solid"/>
              <a:round/>
              <a:headEnd type="none" w="med" len="med"/>
              <a:tailEnd type="none" w="med" len="med"/>
            </a:ln>
            <a:effectLst/>
          </p:spPr>
          <p:txBody>
            <a:bodyPr wrap="none" anchor="ctr"/>
            <a:lstStyle/>
            <a:p>
              <a:endParaRPr lang="ru-RU"/>
            </a:p>
          </p:txBody>
        </p:sp>
        <p:sp>
          <p:nvSpPr>
            <p:cNvPr id="64532" name="Freeform 20"/>
            <p:cNvSpPr>
              <a:spLocks/>
            </p:cNvSpPr>
            <p:nvPr userDrawn="1"/>
          </p:nvSpPr>
          <p:spPr bwMode="auto">
            <a:xfrm>
              <a:off x="3413" y="291"/>
              <a:ext cx="380" cy="174"/>
            </a:xfrm>
            <a:custGeom>
              <a:avLst/>
              <a:gdLst/>
              <a:ahLst/>
              <a:cxnLst>
                <a:cxn ang="0">
                  <a:pos x="3" y="165"/>
                </a:cxn>
                <a:cxn ang="0">
                  <a:pos x="129" y="93"/>
                </a:cxn>
                <a:cxn ang="0">
                  <a:pos x="261" y="30"/>
                </a:cxn>
                <a:cxn ang="0">
                  <a:pos x="351" y="0"/>
                </a:cxn>
                <a:cxn ang="0">
                  <a:pos x="378" y="27"/>
                </a:cxn>
                <a:cxn ang="0">
                  <a:pos x="336" y="51"/>
                </a:cxn>
                <a:cxn ang="0">
                  <a:pos x="291" y="60"/>
                </a:cxn>
                <a:cxn ang="0">
                  <a:pos x="240" y="75"/>
                </a:cxn>
                <a:cxn ang="0">
                  <a:pos x="189" y="120"/>
                </a:cxn>
                <a:cxn ang="0">
                  <a:pos x="102" y="174"/>
                </a:cxn>
                <a:cxn ang="0">
                  <a:pos x="0" y="162"/>
                </a:cxn>
              </a:cxnLst>
              <a:rect l="0" t="0" r="r" b="b"/>
              <a:pathLst>
                <a:path w="380" h="174">
                  <a:moveTo>
                    <a:pt x="3" y="165"/>
                  </a:moveTo>
                  <a:cubicBezTo>
                    <a:pt x="24" y="153"/>
                    <a:pt x="86" y="115"/>
                    <a:pt x="129" y="93"/>
                  </a:cubicBezTo>
                  <a:cubicBezTo>
                    <a:pt x="172" y="71"/>
                    <a:pt x="224" y="45"/>
                    <a:pt x="261" y="30"/>
                  </a:cubicBezTo>
                  <a:cubicBezTo>
                    <a:pt x="298" y="15"/>
                    <a:pt x="332" y="0"/>
                    <a:pt x="351" y="0"/>
                  </a:cubicBezTo>
                  <a:cubicBezTo>
                    <a:pt x="370" y="0"/>
                    <a:pt x="380" y="19"/>
                    <a:pt x="378" y="27"/>
                  </a:cubicBezTo>
                  <a:cubicBezTo>
                    <a:pt x="376" y="35"/>
                    <a:pt x="350" y="46"/>
                    <a:pt x="336" y="51"/>
                  </a:cubicBezTo>
                  <a:cubicBezTo>
                    <a:pt x="322" y="56"/>
                    <a:pt x="307" y="56"/>
                    <a:pt x="291" y="60"/>
                  </a:cubicBezTo>
                  <a:cubicBezTo>
                    <a:pt x="275" y="64"/>
                    <a:pt x="257" y="65"/>
                    <a:pt x="240" y="75"/>
                  </a:cubicBezTo>
                  <a:cubicBezTo>
                    <a:pt x="223" y="85"/>
                    <a:pt x="212" y="104"/>
                    <a:pt x="189" y="120"/>
                  </a:cubicBezTo>
                  <a:cubicBezTo>
                    <a:pt x="166" y="136"/>
                    <a:pt x="133" y="167"/>
                    <a:pt x="102" y="174"/>
                  </a:cubicBezTo>
                  <a:lnTo>
                    <a:pt x="0" y="162"/>
                  </a:lnTo>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sp>
          <p:nvSpPr>
            <p:cNvPr id="64533" name="Freeform 21"/>
            <p:cNvSpPr>
              <a:spLocks/>
            </p:cNvSpPr>
            <p:nvPr userDrawn="1"/>
          </p:nvSpPr>
          <p:spPr bwMode="auto">
            <a:xfrm>
              <a:off x="4178" y="187"/>
              <a:ext cx="523" cy="69"/>
            </a:xfrm>
            <a:custGeom>
              <a:avLst/>
              <a:gdLst/>
              <a:ahLst/>
              <a:cxnLst>
                <a:cxn ang="0">
                  <a:pos x="84" y="11"/>
                </a:cxn>
                <a:cxn ang="0">
                  <a:pos x="27" y="5"/>
                </a:cxn>
                <a:cxn ang="0">
                  <a:pos x="9" y="35"/>
                </a:cxn>
                <a:cxn ang="0">
                  <a:pos x="81" y="56"/>
                </a:cxn>
                <a:cxn ang="0">
                  <a:pos x="255" y="68"/>
                </a:cxn>
                <a:cxn ang="0">
                  <a:pos x="432" y="50"/>
                </a:cxn>
                <a:cxn ang="0">
                  <a:pos x="513" y="5"/>
                </a:cxn>
                <a:cxn ang="0">
                  <a:pos x="372" y="20"/>
                </a:cxn>
                <a:cxn ang="0">
                  <a:pos x="141" y="14"/>
                </a:cxn>
                <a:cxn ang="0">
                  <a:pos x="84" y="11"/>
                </a:cxn>
              </a:cxnLst>
              <a:rect l="0" t="0" r="r" b="b"/>
              <a:pathLst>
                <a:path w="523" h="69">
                  <a:moveTo>
                    <a:pt x="84" y="11"/>
                  </a:moveTo>
                  <a:cubicBezTo>
                    <a:pt x="65" y="9"/>
                    <a:pt x="40" y="1"/>
                    <a:pt x="27" y="5"/>
                  </a:cubicBezTo>
                  <a:cubicBezTo>
                    <a:pt x="14" y="9"/>
                    <a:pt x="0" y="27"/>
                    <a:pt x="9" y="35"/>
                  </a:cubicBezTo>
                  <a:cubicBezTo>
                    <a:pt x="18" y="43"/>
                    <a:pt x="40" y="51"/>
                    <a:pt x="81" y="56"/>
                  </a:cubicBezTo>
                  <a:cubicBezTo>
                    <a:pt x="122" y="61"/>
                    <a:pt x="197" y="69"/>
                    <a:pt x="255" y="68"/>
                  </a:cubicBezTo>
                  <a:cubicBezTo>
                    <a:pt x="313" y="67"/>
                    <a:pt x="389" y="60"/>
                    <a:pt x="432" y="50"/>
                  </a:cubicBezTo>
                  <a:cubicBezTo>
                    <a:pt x="475" y="40"/>
                    <a:pt x="523" y="10"/>
                    <a:pt x="513" y="5"/>
                  </a:cubicBezTo>
                  <a:cubicBezTo>
                    <a:pt x="503" y="0"/>
                    <a:pt x="434" y="19"/>
                    <a:pt x="372" y="20"/>
                  </a:cubicBezTo>
                  <a:cubicBezTo>
                    <a:pt x="310" y="21"/>
                    <a:pt x="189" y="15"/>
                    <a:pt x="141" y="14"/>
                  </a:cubicBezTo>
                  <a:cubicBezTo>
                    <a:pt x="93" y="13"/>
                    <a:pt x="103" y="13"/>
                    <a:pt x="84" y="11"/>
                  </a:cubicBezTo>
                  <a:close/>
                </a:path>
              </a:pathLst>
            </a:custGeom>
            <a:gradFill rotWithShape="0">
              <a:gsLst>
                <a:gs pos="0">
                  <a:schemeClr val="bg2"/>
                </a:gs>
                <a:gs pos="100000">
                  <a:schemeClr val="accent2"/>
                </a:gs>
              </a:gsLst>
              <a:lin ang="18900000" scaled="1"/>
            </a:gradFill>
            <a:ln w="9525" cap="flat" cmpd="sng">
              <a:noFill/>
              <a:prstDash val="solid"/>
              <a:round/>
              <a:headEnd type="none" w="med" len="med"/>
              <a:tailEnd type="none" w="med" len="med"/>
            </a:ln>
            <a:effectLst/>
          </p:spPr>
          <p:txBody>
            <a:bodyPr wrap="none" anchor="ctr"/>
            <a:lstStyle/>
            <a:p>
              <a:endParaRPr lang="ru-RU"/>
            </a:p>
          </p:txBody>
        </p:sp>
        <p:sp>
          <p:nvSpPr>
            <p:cNvPr id="64534" name="Freeform 22"/>
            <p:cNvSpPr>
              <a:spLocks/>
            </p:cNvSpPr>
            <p:nvPr userDrawn="1"/>
          </p:nvSpPr>
          <p:spPr bwMode="auto">
            <a:xfrm>
              <a:off x="4689" y="186"/>
              <a:ext cx="537" cy="120"/>
            </a:xfrm>
            <a:custGeom>
              <a:avLst/>
              <a:gdLst/>
              <a:ahLst/>
              <a:cxnLst>
                <a:cxn ang="0">
                  <a:pos x="23" y="6"/>
                </a:cxn>
                <a:cxn ang="0">
                  <a:pos x="188" y="3"/>
                </a:cxn>
                <a:cxn ang="0">
                  <a:pos x="323" y="27"/>
                </a:cxn>
                <a:cxn ang="0">
                  <a:pos x="464" y="69"/>
                </a:cxn>
                <a:cxn ang="0">
                  <a:pos x="521" y="90"/>
                </a:cxn>
                <a:cxn ang="0">
                  <a:pos x="533" y="105"/>
                </a:cxn>
                <a:cxn ang="0">
                  <a:pos x="497" y="120"/>
                </a:cxn>
                <a:cxn ang="0">
                  <a:pos x="452" y="108"/>
                </a:cxn>
                <a:cxn ang="0">
                  <a:pos x="350" y="72"/>
                </a:cxn>
                <a:cxn ang="0">
                  <a:pos x="158" y="39"/>
                </a:cxn>
                <a:cxn ang="0">
                  <a:pos x="50" y="39"/>
                </a:cxn>
                <a:cxn ang="0">
                  <a:pos x="23" y="6"/>
                </a:cxn>
              </a:cxnLst>
              <a:rect l="0" t="0" r="r" b="b"/>
              <a:pathLst>
                <a:path w="537" h="120">
                  <a:moveTo>
                    <a:pt x="23" y="6"/>
                  </a:moveTo>
                  <a:cubicBezTo>
                    <a:pt x="46" y="0"/>
                    <a:pt x="138" y="0"/>
                    <a:pt x="188" y="3"/>
                  </a:cubicBezTo>
                  <a:cubicBezTo>
                    <a:pt x="238" y="6"/>
                    <a:pt x="277" y="16"/>
                    <a:pt x="323" y="27"/>
                  </a:cubicBezTo>
                  <a:cubicBezTo>
                    <a:pt x="369" y="38"/>
                    <a:pt x="431" y="59"/>
                    <a:pt x="464" y="69"/>
                  </a:cubicBezTo>
                  <a:cubicBezTo>
                    <a:pt x="497" y="79"/>
                    <a:pt x="509" y="84"/>
                    <a:pt x="521" y="90"/>
                  </a:cubicBezTo>
                  <a:cubicBezTo>
                    <a:pt x="533" y="96"/>
                    <a:pt x="537" y="100"/>
                    <a:pt x="533" y="105"/>
                  </a:cubicBezTo>
                  <a:cubicBezTo>
                    <a:pt x="529" y="110"/>
                    <a:pt x="510" y="120"/>
                    <a:pt x="497" y="120"/>
                  </a:cubicBezTo>
                  <a:cubicBezTo>
                    <a:pt x="484" y="120"/>
                    <a:pt x="476" y="116"/>
                    <a:pt x="452" y="108"/>
                  </a:cubicBezTo>
                  <a:cubicBezTo>
                    <a:pt x="428" y="100"/>
                    <a:pt x="399" y="84"/>
                    <a:pt x="350" y="72"/>
                  </a:cubicBezTo>
                  <a:cubicBezTo>
                    <a:pt x="301" y="60"/>
                    <a:pt x="208" y="45"/>
                    <a:pt x="158" y="39"/>
                  </a:cubicBezTo>
                  <a:cubicBezTo>
                    <a:pt x="108" y="33"/>
                    <a:pt x="72" y="43"/>
                    <a:pt x="50" y="39"/>
                  </a:cubicBezTo>
                  <a:cubicBezTo>
                    <a:pt x="28" y="35"/>
                    <a:pt x="0" y="12"/>
                    <a:pt x="23" y="6"/>
                  </a:cubicBezTo>
                  <a:close/>
                </a:path>
              </a:pathLst>
            </a:custGeom>
            <a:gradFill rotWithShape="0">
              <a:gsLst>
                <a:gs pos="0">
                  <a:schemeClr val="bg2"/>
                </a:gs>
                <a:gs pos="50000">
                  <a:schemeClr val="accent2"/>
                </a:gs>
                <a:gs pos="100000">
                  <a:schemeClr val="bg2"/>
                </a:gs>
              </a:gsLst>
              <a:lin ang="18900000" scaled="1"/>
            </a:gradFill>
            <a:ln w="9525">
              <a:noFill/>
              <a:round/>
              <a:headEnd/>
              <a:tailEnd/>
            </a:ln>
            <a:effectLst/>
          </p:spPr>
          <p:txBody>
            <a:bodyPr wrap="none" anchor="ctr"/>
            <a:lstStyle/>
            <a:p>
              <a:endParaRPr lang="ru-RU"/>
            </a:p>
          </p:txBody>
        </p:sp>
        <p:sp>
          <p:nvSpPr>
            <p:cNvPr id="64535" name="Freeform 23"/>
            <p:cNvSpPr>
              <a:spLocks/>
            </p:cNvSpPr>
            <p:nvPr userDrawn="1"/>
          </p:nvSpPr>
          <p:spPr bwMode="auto">
            <a:xfrm>
              <a:off x="4968" y="312"/>
              <a:ext cx="800" cy="143"/>
            </a:xfrm>
            <a:custGeom>
              <a:avLst/>
              <a:gdLst/>
              <a:ahLst/>
              <a:cxnLst>
                <a:cxn ang="0">
                  <a:pos x="800" y="24"/>
                </a:cxn>
                <a:cxn ang="0">
                  <a:pos x="782" y="15"/>
                </a:cxn>
                <a:cxn ang="0">
                  <a:pos x="659" y="63"/>
                </a:cxn>
                <a:cxn ang="0">
                  <a:pos x="500" y="84"/>
                </a:cxn>
                <a:cxn ang="0">
                  <a:pos x="326" y="69"/>
                </a:cxn>
                <a:cxn ang="0">
                  <a:pos x="98" y="21"/>
                </a:cxn>
                <a:cxn ang="0">
                  <a:pos x="11" y="6"/>
                </a:cxn>
                <a:cxn ang="0">
                  <a:pos x="32" y="60"/>
                </a:cxn>
                <a:cxn ang="0">
                  <a:pos x="155" y="96"/>
                </a:cxn>
                <a:cxn ang="0">
                  <a:pos x="410" y="138"/>
                </a:cxn>
                <a:cxn ang="0">
                  <a:pos x="596" y="129"/>
                </a:cxn>
                <a:cxn ang="0">
                  <a:pos x="737" y="90"/>
                </a:cxn>
                <a:cxn ang="0">
                  <a:pos x="788" y="69"/>
                </a:cxn>
                <a:cxn ang="0">
                  <a:pos x="800" y="24"/>
                </a:cxn>
              </a:cxnLst>
              <a:rect l="0" t="0" r="r" b="b"/>
              <a:pathLst>
                <a:path w="800" h="143">
                  <a:moveTo>
                    <a:pt x="800" y="24"/>
                  </a:moveTo>
                  <a:lnTo>
                    <a:pt x="782" y="15"/>
                  </a:lnTo>
                  <a:cubicBezTo>
                    <a:pt x="759" y="21"/>
                    <a:pt x="706" y="51"/>
                    <a:pt x="659" y="63"/>
                  </a:cubicBezTo>
                  <a:cubicBezTo>
                    <a:pt x="612" y="75"/>
                    <a:pt x="555" y="83"/>
                    <a:pt x="500" y="84"/>
                  </a:cubicBezTo>
                  <a:cubicBezTo>
                    <a:pt x="445" y="85"/>
                    <a:pt x="393" y="79"/>
                    <a:pt x="326" y="69"/>
                  </a:cubicBezTo>
                  <a:cubicBezTo>
                    <a:pt x="259" y="59"/>
                    <a:pt x="150" y="31"/>
                    <a:pt x="98" y="21"/>
                  </a:cubicBezTo>
                  <a:cubicBezTo>
                    <a:pt x="46" y="11"/>
                    <a:pt x="22" y="0"/>
                    <a:pt x="11" y="6"/>
                  </a:cubicBezTo>
                  <a:cubicBezTo>
                    <a:pt x="0" y="12"/>
                    <a:pt x="8" y="45"/>
                    <a:pt x="32" y="60"/>
                  </a:cubicBezTo>
                  <a:cubicBezTo>
                    <a:pt x="56" y="75"/>
                    <a:pt x="92" y="83"/>
                    <a:pt x="155" y="96"/>
                  </a:cubicBezTo>
                  <a:cubicBezTo>
                    <a:pt x="218" y="109"/>
                    <a:pt x="337" y="133"/>
                    <a:pt x="410" y="138"/>
                  </a:cubicBezTo>
                  <a:cubicBezTo>
                    <a:pt x="483" y="143"/>
                    <a:pt x="542" y="137"/>
                    <a:pt x="596" y="129"/>
                  </a:cubicBezTo>
                  <a:cubicBezTo>
                    <a:pt x="650" y="121"/>
                    <a:pt x="705" y="100"/>
                    <a:pt x="737" y="90"/>
                  </a:cubicBezTo>
                  <a:cubicBezTo>
                    <a:pt x="769" y="80"/>
                    <a:pt x="780" y="80"/>
                    <a:pt x="788" y="69"/>
                  </a:cubicBezTo>
                  <a:cubicBezTo>
                    <a:pt x="796" y="58"/>
                    <a:pt x="792" y="39"/>
                    <a:pt x="800" y="24"/>
                  </a:cubicBezTo>
                  <a:close/>
                </a:path>
              </a:pathLst>
            </a:custGeom>
            <a:gradFill rotWithShape="0">
              <a:gsLst>
                <a:gs pos="0">
                  <a:schemeClr val="bg2"/>
                </a:gs>
                <a:gs pos="50000">
                  <a:schemeClr val="accent2"/>
                </a:gs>
                <a:gs pos="100000">
                  <a:schemeClr val="bg2"/>
                </a:gs>
              </a:gsLst>
              <a:lin ang="0" scaled="1"/>
            </a:gradFill>
            <a:ln w="9525">
              <a:noFill/>
              <a:round/>
              <a:headEnd/>
              <a:tailEnd/>
            </a:ln>
            <a:effectLst/>
          </p:spPr>
          <p:txBody>
            <a:bodyPr wrap="none" anchor="ctr"/>
            <a:lstStyle/>
            <a:p>
              <a:endParaRPr lang="ru-RU"/>
            </a:p>
          </p:txBody>
        </p:sp>
        <p:sp>
          <p:nvSpPr>
            <p:cNvPr id="64536" name="Freeform 24"/>
            <p:cNvSpPr>
              <a:spLocks/>
            </p:cNvSpPr>
            <p:nvPr userDrawn="1"/>
          </p:nvSpPr>
          <p:spPr bwMode="auto">
            <a:xfrm>
              <a:off x="5318" y="240"/>
              <a:ext cx="402" cy="115"/>
            </a:xfrm>
            <a:custGeom>
              <a:avLst/>
              <a:gdLst/>
              <a:ahLst/>
              <a:cxnLst>
                <a:cxn ang="0">
                  <a:pos x="402" y="0"/>
                </a:cxn>
                <a:cxn ang="0">
                  <a:pos x="384" y="12"/>
                </a:cxn>
                <a:cxn ang="0">
                  <a:pos x="276" y="51"/>
                </a:cxn>
                <a:cxn ang="0">
                  <a:pos x="165" y="66"/>
                </a:cxn>
                <a:cxn ang="0">
                  <a:pos x="51" y="57"/>
                </a:cxn>
                <a:cxn ang="0">
                  <a:pos x="15" y="54"/>
                </a:cxn>
                <a:cxn ang="0">
                  <a:pos x="3" y="69"/>
                </a:cxn>
                <a:cxn ang="0">
                  <a:pos x="9" y="93"/>
                </a:cxn>
                <a:cxn ang="0">
                  <a:pos x="54" y="102"/>
                </a:cxn>
                <a:cxn ang="0">
                  <a:pos x="198" y="111"/>
                </a:cxn>
                <a:cxn ang="0">
                  <a:pos x="336" y="75"/>
                </a:cxn>
                <a:cxn ang="0">
                  <a:pos x="375" y="54"/>
                </a:cxn>
                <a:cxn ang="0">
                  <a:pos x="402" y="0"/>
                </a:cxn>
              </a:cxnLst>
              <a:rect l="0" t="0" r="r" b="b"/>
              <a:pathLst>
                <a:path w="402" h="115">
                  <a:moveTo>
                    <a:pt x="402" y="0"/>
                  </a:moveTo>
                  <a:lnTo>
                    <a:pt x="384" y="12"/>
                  </a:lnTo>
                  <a:cubicBezTo>
                    <a:pt x="363" y="20"/>
                    <a:pt x="312" y="42"/>
                    <a:pt x="276" y="51"/>
                  </a:cubicBezTo>
                  <a:cubicBezTo>
                    <a:pt x="240" y="60"/>
                    <a:pt x="202" y="65"/>
                    <a:pt x="165" y="66"/>
                  </a:cubicBezTo>
                  <a:cubicBezTo>
                    <a:pt x="128" y="67"/>
                    <a:pt x="76" y="59"/>
                    <a:pt x="51" y="57"/>
                  </a:cubicBezTo>
                  <a:cubicBezTo>
                    <a:pt x="26" y="55"/>
                    <a:pt x="23" y="52"/>
                    <a:pt x="15" y="54"/>
                  </a:cubicBezTo>
                  <a:cubicBezTo>
                    <a:pt x="7" y="56"/>
                    <a:pt x="4" y="63"/>
                    <a:pt x="3" y="69"/>
                  </a:cubicBezTo>
                  <a:cubicBezTo>
                    <a:pt x="2" y="75"/>
                    <a:pt x="0" y="88"/>
                    <a:pt x="9" y="93"/>
                  </a:cubicBezTo>
                  <a:cubicBezTo>
                    <a:pt x="18" y="98"/>
                    <a:pt x="22" y="99"/>
                    <a:pt x="54" y="102"/>
                  </a:cubicBezTo>
                  <a:cubicBezTo>
                    <a:pt x="86" y="105"/>
                    <a:pt x="151" y="115"/>
                    <a:pt x="198" y="111"/>
                  </a:cubicBezTo>
                  <a:cubicBezTo>
                    <a:pt x="245" y="107"/>
                    <a:pt x="307" y="84"/>
                    <a:pt x="336" y="75"/>
                  </a:cubicBezTo>
                  <a:cubicBezTo>
                    <a:pt x="365" y="66"/>
                    <a:pt x="365" y="65"/>
                    <a:pt x="375" y="54"/>
                  </a:cubicBezTo>
                  <a:cubicBezTo>
                    <a:pt x="385" y="43"/>
                    <a:pt x="392" y="26"/>
                    <a:pt x="402" y="0"/>
                  </a:cubicBezTo>
                  <a:close/>
                </a:path>
              </a:pathLst>
            </a:custGeom>
            <a:gradFill rotWithShape="0">
              <a:gsLst>
                <a:gs pos="0">
                  <a:schemeClr val="bg2"/>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ru-RU"/>
            </a:p>
          </p:txBody>
        </p:sp>
      </p:grpSp>
      <p:grpSp>
        <p:nvGrpSpPr>
          <p:cNvPr id="64537" name="Group 25"/>
          <p:cNvGrpSpPr>
            <a:grpSpLocks/>
          </p:cNvGrpSpPr>
          <p:nvPr/>
        </p:nvGrpSpPr>
        <p:grpSpPr bwMode="auto">
          <a:xfrm>
            <a:off x="0" y="8240713"/>
            <a:ext cx="6877050" cy="184150"/>
            <a:chOff x="0" y="4032"/>
            <a:chExt cx="5776" cy="87"/>
          </a:xfrm>
        </p:grpSpPr>
        <p:sp>
          <p:nvSpPr>
            <p:cNvPr id="64538" name="Freeform 26"/>
            <p:cNvSpPr>
              <a:spLocks/>
            </p:cNvSpPr>
            <p:nvPr userDrawn="1"/>
          </p:nvSpPr>
          <p:spPr bwMode="auto">
            <a:xfrm>
              <a:off x="4041" y="4047"/>
              <a:ext cx="1735" cy="72"/>
            </a:xfrm>
            <a:custGeom>
              <a:avLst/>
              <a:gdLst/>
              <a:ahLst/>
              <a:cxnLst>
                <a:cxn ang="0">
                  <a:pos x="165" y="6"/>
                </a:cxn>
                <a:cxn ang="0">
                  <a:pos x="450" y="3"/>
                </a:cxn>
                <a:cxn ang="0">
                  <a:pos x="714" y="12"/>
                </a:cxn>
                <a:cxn ang="0">
                  <a:pos x="957" y="24"/>
                </a:cxn>
                <a:cxn ang="0">
                  <a:pos x="1173" y="24"/>
                </a:cxn>
                <a:cxn ang="0">
                  <a:pos x="1473" y="15"/>
                </a:cxn>
                <a:cxn ang="0">
                  <a:pos x="1617" y="0"/>
                </a:cxn>
                <a:cxn ang="0">
                  <a:pos x="1719" y="15"/>
                </a:cxn>
                <a:cxn ang="0">
                  <a:pos x="1716" y="66"/>
                </a:cxn>
                <a:cxn ang="0">
                  <a:pos x="1632" y="51"/>
                </a:cxn>
                <a:cxn ang="0">
                  <a:pos x="1407" y="51"/>
                </a:cxn>
                <a:cxn ang="0">
                  <a:pos x="1191" y="48"/>
                </a:cxn>
                <a:cxn ang="0">
                  <a:pos x="870" y="60"/>
                </a:cxn>
                <a:cxn ang="0">
                  <a:pos x="492" y="48"/>
                </a:cxn>
                <a:cxn ang="0">
                  <a:pos x="291" y="27"/>
                </a:cxn>
                <a:cxn ang="0">
                  <a:pos x="21" y="36"/>
                </a:cxn>
                <a:cxn ang="0">
                  <a:pos x="165" y="6"/>
                </a:cxn>
              </a:cxnLst>
              <a:rect l="0" t="0" r="r" b="b"/>
              <a:pathLst>
                <a:path w="1735" h="72">
                  <a:moveTo>
                    <a:pt x="165" y="6"/>
                  </a:moveTo>
                  <a:cubicBezTo>
                    <a:pt x="236" y="1"/>
                    <a:pt x="359" y="2"/>
                    <a:pt x="450" y="3"/>
                  </a:cubicBezTo>
                  <a:cubicBezTo>
                    <a:pt x="541" y="4"/>
                    <a:pt x="630" y="9"/>
                    <a:pt x="714" y="12"/>
                  </a:cubicBezTo>
                  <a:cubicBezTo>
                    <a:pt x="798" y="15"/>
                    <a:pt x="881" y="22"/>
                    <a:pt x="957" y="24"/>
                  </a:cubicBezTo>
                  <a:cubicBezTo>
                    <a:pt x="1033" y="26"/>
                    <a:pt x="1087" y="25"/>
                    <a:pt x="1173" y="24"/>
                  </a:cubicBezTo>
                  <a:cubicBezTo>
                    <a:pt x="1259" y="23"/>
                    <a:pt x="1399" y="19"/>
                    <a:pt x="1473" y="15"/>
                  </a:cubicBezTo>
                  <a:cubicBezTo>
                    <a:pt x="1547" y="11"/>
                    <a:pt x="1576" y="0"/>
                    <a:pt x="1617" y="0"/>
                  </a:cubicBezTo>
                  <a:cubicBezTo>
                    <a:pt x="1658" y="0"/>
                    <a:pt x="1703" y="4"/>
                    <a:pt x="1719" y="15"/>
                  </a:cubicBezTo>
                  <a:cubicBezTo>
                    <a:pt x="1735" y="26"/>
                    <a:pt x="1730" y="60"/>
                    <a:pt x="1716" y="66"/>
                  </a:cubicBezTo>
                  <a:cubicBezTo>
                    <a:pt x="1702" y="72"/>
                    <a:pt x="1683" y="53"/>
                    <a:pt x="1632" y="51"/>
                  </a:cubicBezTo>
                  <a:cubicBezTo>
                    <a:pt x="1581" y="49"/>
                    <a:pt x="1480" y="51"/>
                    <a:pt x="1407" y="51"/>
                  </a:cubicBezTo>
                  <a:cubicBezTo>
                    <a:pt x="1334" y="51"/>
                    <a:pt x="1280" y="47"/>
                    <a:pt x="1191" y="48"/>
                  </a:cubicBezTo>
                  <a:cubicBezTo>
                    <a:pt x="1102" y="49"/>
                    <a:pt x="986" y="60"/>
                    <a:pt x="870" y="60"/>
                  </a:cubicBezTo>
                  <a:cubicBezTo>
                    <a:pt x="754" y="60"/>
                    <a:pt x="588" y="53"/>
                    <a:pt x="492" y="48"/>
                  </a:cubicBezTo>
                  <a:cubicBezTo>
                    <a:pt x="396" y="43"/>
                    <a:pt x="369" y="29"/>
                    <a:pt x="291" y="27"/>
                  </a:cubicBezTo>
                  <a:cubicBezTo>
                    <a:pt x="213" y="25"/>
                    <a:pt x="42" y="39"/>
                    <a:pt x="21" y="36"/>
                  </a:cubicBezTo>
                  <a:cubicBezTo>
                    <a:pt x="0" y="33"/>
                    <a:pt x="94" y="11"/>
                    <a:pt x="165"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64539" name="Freeform 27"/>
            <p:cNvSpPr>
              <a:spLocks/>
            </p:cNvSpPr>
            <p:nvPr userDrawn="1"/>
          </p:nvSpPr>
          <p:spPr bwMode="auto">
            <a:xfrm>
              <a:off x="1727" y="4038"/>
              <a:ext cx="2655" cy="60"/>
            </a:xfrm>
            <a:custGeom>
              <a:avLst/>
              <a:gdLst/>
              <a:ahLst/>
              <a:cxnLst>
                <a:cxn ang="0">
                  <a:pos x="2641" y="6"/>
                </a:cxn>
                <a:cxn ang="0">
                  <a:pos x="2620" y="30"/>
                </a:cxn>
                <a:cxn ang="0">
                  <a:pos x="2368" y="45"/>
                </a:cxn>
                <a:cxn ang="0">
                  <a:pos x="2023" y="60"/>
                </a:cxn>
                <a:cxn ang="0">
                  <a:pos x="1786" y="48"/>
                </a:cxn>
                <a:cxn ang="0">
                  <a:pos x="1525" y="36"/>
                </a:cxn>
                <a:cxn ang="0">
                  <a:pos x="1195" y="45"/>
                </a:cxn>
                <a:cxn ang="0">
                  <a:pos x="817" y="39"/>
                </a:cxn>
                <a:cxn ang="0">
                  <a:pos x="499" y="27"/>
                </a:cxn>
                <a:cxn ang="0">
                  <a:pos x="136" y="39"/>
                </a:cxn>
                <a:cxn ang="0">
                  <a:pos x="10" y="33"/>
                </a:cxn>
                <a:cxn ang="0">
                  <a:pos x="76" y="24"/>
                </a:cxn>
                <a:cxn ang="0">
                  <a:pos x="310" y="18"/>
                </a:cxn>
                <a:cxn ang="0">
                  <a:pos x="544" y="0"/>
                </a:cxn>
                <a:cxn ang="0">
                  <a:pos x="853" y="21"/>
                </a:cxn>
                <a:cxn ang="0">
                  <a:pos x="1114" y="21"/>
                </a:cxn>
                <a:cxn ang="0">
                  <a:pos x="1399" y="3"/>
                </a:cxn>
                <a:cxn ang="0">
                  <a:pos x="1588" y="9"/>
                </a:cxn>
                <a:cxn ang="0">
                  <a:pos x="1807" y="21"/>
                </a:cxn>
                <a:cxn ang="0">
                  <a:pos x="2035" y="12"/>
                </a:cxn>
                <a:cxn ang="0">
                  <a:pos x="2290" y="18"/>
                </a:cxn>
                <a:cxn ang="0">
                  <a:pos x="2596" y="3"/>
                </a:cxn>
                <a:cxn ang="0">
                  <a:pos x="2641" y="6"/>
                </a:cxn>
              </a:cxnLst>
              <a:rect l="0" t="0" r="r" b="b"/>
              <a:pathLst>
                <a:path w="2655" h="60">
                  <a:moveTo>
                    <a:pt x="2641" y="6"/>
                  </a:moveTo>
                  <a:lnTo>
                    <a:pt x="2620" y="30"/>
                  </a:lnTo>
                  <a:cubicBezTo>
                    <a:pt x="2575" y="36"/>
                    <a:pt x="2467" y="40"/>
                    <a:pt x="2368" y="45"/>
                  </a:cubicBezTo>
                  <a:cubicBezTo>
                    <a:pt x="2269" y="50"/>
                    <a:pt x="2120" y="60"/>
                    <a:pt x="2023" y="60"/>
                  </a:cubicBezTo>
                  <a:cubicBezTo>
                    <a:pt x="1926" y="60"/>
                    <a:pt x="1869" y="52"/>
                    <a:pt x="1786" y="48"/>
                  </a:cubicBezTo>
                  <a:cubicBezTo>
                    <a:pt x="1703" y="44"/>
                    <a:pt x="1623" y="36"/>
                    <a:pt x="1525" y="36"/>
                  </a:cubicBezTo>
                  <a:cubicBezTo>
                    <a:pt x="1427" y="36"/>
                    <a:pt x="1313" y="44"/>
                    <a:pt x="1195" y="45"/>
                  </a:cubicBezTo>
                  <a:cubicBezTo>
                    <a:pt x="1077" y="46"/>
                    <a:pt x="933" y="42"/>
                    <a:pt x="817" y="39"/>
                  </a:cubicBezTo>
                  <a:cubicBezTo>
                    <a:pt x="701" y="36"/>
                    <a:pt x="612" y="27"/>
                    <a:pt x="499" y="27"/>
                  </a:cubicBezTo>
                  <a:cubicBezTo>
                    <a:pt x="386" y="27"/>
                    <a:pt x="217" y="38"/>
                    <a:pt x="136" y="39"/>
                  </a:cubicBezTo>
                  <a:cubicBezTo>
                    <a:pt x="55" y="40"/>
                    <a:pt x="20" y="36"/>
                    <a:pt x="10" y="33"/>
                  </a:cubicBezTo>
                  <a:cubicBezTo>
                    <a:pt x="0" y="30"/>
                    <a:pt x="26" y="27"/>
                    <a:pt x="76" y="24"/>
                  </a:cubicBezTo>
                  <a:cubicBezTo>
                    <a:pt x="126" y="21"/>
                    <a:pt x="232" y="22"/>
                    <a:pt x="310" y="18"/>
                  </a:cubicBezTo>
                  <a:cubicBezTo>
                    <a:pt x="388" y="14"/>
                    <a:pt x="454" y="0"/>
                    <a:pt x="544" y="0"/>
                  </a:cubicBezTo>
                  <a:cubicBezTo>
                    <a:pt x="634" y="0"/>
                    <a:pt x="758" y="18"/>
                    <a:pt x="853" y="21"/>
                  </a:cubicBezTo>
                  <a:cubicBezTo>
                    <a:pt x="948" y="24"/>
                    <a:pt x="1023" y="24"/>
                    <a:pt x="1114" y="21"/>
                  </a:cubicBezTo>
                  <a:cubicBezTo>
                    <a:pt x="1205" y="18"/>
                    <a:pt x="1320" y="5"/>
                    <a:pt x="1399" y="3"/>
                  </a:cubicBezTo>
                  <a:cubicBezTo>
                    <a:pt x="1478" y="1"/>
                    <a:pt x="1520" y="6"/>
                    <a:pt x="1588" y="9"/>
                  </a:cubicBezTo>
                  <a:cubicBezTo>
                    <a:pt x="1656" y="12"/>
                    <a:pt x="1733" y="21"/>
                    <a:pt x="1807" y="21"/>
                  </a:cubicBezTo>
                  <a:cubicBezTo>
                    <a:pt x="1881" y="21"/>
                    <a:pt x="1955" y="12"/>
                    <a:pt x="2035" y="12"/>
                  </a:cubicBezTo>
                  <a:cubicBezTo>
                    <a:pt x="2115" y="12"/>
                    <a:pt x="2197" y="19"/>
                    <a:pt x="2290" y="18"/>
                  </a:cubicBezTo>
                  <a:cubicBezTo>
                    <a:pt x="2383" y="17"/>
                    <a:pt x="2537" y="5"/>
                    <a:pt x="2596" y="3"/>
                  </a:cubicBezTo>
                  <a:cubicBezTo>
                    <a:pt x="2655" y="1"/>
                    <a:pt x="2651" y="3"/>
                    <a:pt x="2641" y="6"/>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ru-RU"/>
            </a:p>
          </p:txBody>
        </p:sp>
        <p:sp>
          <p:nvSpPr>
            <p:cNvPr id="64540" name="Freeform 28"/>
            <p:cNvSpPr>
              <a:spLocks/>
            </p:cNvSpPr>
            <p:nvPr userDrawn="1"/>
          </p:nvSpPr>
          <p:spPr bwMode="auto">
            <a:xfrm>
              <a:off x="0" y="4032"/>
              <a:ext cx="2041" cy="62"/>
            </a:xfrm>
            <a:custGeom>
              <a:avLst/>
              <a:gdLst/>
              <a:ahLst/>
              <a:cxnLst>
                <a:cxn ang="0">
                  <a:pos x="1893" y="39"/>
                </a:cxn>
                <a:cxn ang="0">
                  <a:pos x="1578" y="45"/>
                </a:cxn>
                <a:cxn ang="0">
                  <a:pos x="1011" y="60"/>
                </a:cxn>
                <a:cxn ang="0">
                  <a:pos x="438" y="57"/>
                </a:cxn>
                <a:cxn ang="0">
                  <a:pos x="0" y="36"/>
                </a:cxn>
                <a:cxn ang="0">
                  <a:pos x="0" y="3"/>
                </a:cxn>
                <a:cxn ang="0">
                  <a:pos x="210" y="18"/>
                </a:cxn>
                <a:cxn ang="0">
                  <a:pos x="474" y="21"/>
                </a:cxn>
                <a:cxn ang="0">
                  <a:pos x="678" y="9"/>
                </a:cxn>
                <a:cxn ang="0">
                  <a:pos x="897" y="9"/>
                </a:cxn>
                <a:cxn ang="0">
                  <a:pos x="1167" y="30"/>
                </a:cxn>
                <a:cxn ang="0">
                  <a:pos x="1500" y="24"/>
                </a:cxn>
                <a:cxn ang="0">
                  <a:pos x="1758" y="3"/>
                </a:cxn>
                <a:cxn ang="0">
                  <a:pos x="1938" y="18"/>
                </a:cxn>
                <a:cxn ang="0">
                  <a:pos x="2034" y="33"/>
                </a:cxn>
                <a:cxn ang="0">
                  <a:pos x="1893" y="39"/>
                </a:cxn>
              </a:cxnLst>
              <a:rect l="0" t="0" r="r" b="b"/>
              <a:pathLst>
                <a:path w="2041" h="62">
                  <a:moveTo>
                    <a:pt x="1893" y="39"/>
                  </a:moveTo>
                  <a:cubicBezTo>
                    <a:pt x="1817" y="41"/>
                    <a:pt x="1725" y="42"/>
                    <a:pt x="1578" y="45"/>
                  </a:cubicBezTo>
                  <a:cubicBezTo>
                    <a:pt x="1431" y="48"/>
                    <a:pt x="1201" y="58"/>
                    <a:pt x="1011" y="60"/>
                  </a:cubicBezTo>
                  <a:cubicBezTo>
                    <a:pt x="821" y="62"/>
                    <a:pt x="606" y="61"/>
                    <a:pt x="438" y="57"/>
                  </a:cubicBezTo>
                  <a:cubicBezTo>
                    <a:pt x="270" y="53"/>
                    <a:pt x="73" y="45"/>
                    <a:pt x="0" y="36"/>
                  </a:cubicBezTo>
                  <a:lnTo>
                    <a:pt x="0" y="3"/>
                  </a:lnTo>
                  <a:cubicBezTo>
                    <a:pt x="35" y="0"/>
                    <a:pt x="131" y="15"/>
                    <a:pt x="210" y="18"/>
                  </a:cubicBezTo>
                  <a:cubicBezTo>
                    <a:pt x="289" y="21"/>
                    <a:pt x="396" y="22"/>
                    <a:pt x="474" y="21"/>
                  </a:cubicBezTo>
                  <a:cubicBezTo>
                    <a:pt x="552" y="20"/>
                    <a:pt x="608" y="11"/>
                    <a:pt x="678" y="9"/>
                  </a:cubicBezTo>
                  <a:cubicBezTo>
                    <a:pt x="748" y="7"/>
                    <a:pt x="816" y="6"/>
                    <a:pt x="897" y="9"/>
                  </a:cubicBezTo>
                  <a:cubicBezTo>
                    <a:pt x="978" y="12"/>
                    <a:pt x="1067" y="28"/>
                    <a:pt x="1167" y="30"/>
                  </a:cubicBezTo>
                  <a:cubicBezTo>
                    <a:pt x="1267" y="32"/>
                    <a:pt x="1402" y="28"/>
                    <a:pt x="1500" y="24"/>
                  </a:cubicBezTo>
                  <a:cubicBezTo>
                    <a:pt x="1598" y="20"/>
                    <a:pt x="1685" y="4"/>
                    <a:pt x="1758" y="3"/>
                  </a:cubicBezTo>
                  <a:cubicBezTo>
                    <a:pt x="1831" y="2"/>
                    <a:pt x="1892" y="13"/>
                    <a:pt x="1938" y="18"/>
                  </a:cubicBezTo>
                  <a:cubicBezTo>
                    <a:pt x="1984" y="23"/>
                    <a:pt x="2041" y="30"/>
                    <a:pt x="2034" y="33"/>
                  </a:cubicBezTo>
                  <a:cubicBezTo>
                    <a:pt x="2027" y="36"/>
                    <a:pt x="1969" y="37"/>
                    <a:pt x="1893" y="39"/>
                  </a:cubicBezTo>
                  <a:close/>
                </a:path>
              </a:pathLst>
            </a:custGeom>
            <a:gradFill rotWithShape="0">
              <a:gsLst>
                <a:gs pos="0">
                  <a:schemeClr val="accent2"/>
                </a:gs>
                <a:gs pos="100000">
                  <a:schemeClr val="bg2"/>
                </a:gs>
              </a:gsLst>
              <a:lin ang="5400000" scaled="1"/>
            </a:gradFill>
            <a:ln w="9525" cap="flat" cmpd="sng">
              <a:noFill/>
              <a:prstDash val="solid"/>
              <a:round/>
              <a:headEnd type="none" w="med" len="med"/>
              <a:tailEnd type="none" w="med" len="med"/>
            </a:ln>
            <a:effectLst/>
          </p:spPr>
          <p:txBody>
            <a:bodyPr wrap="none" anchor="ctr"/>
            <a:lstStyle/>
            <a:p>
              <a:endParaRPr lang="ru-RU"/>
            </a:p>
          </p:txBody>
        </p:sp>
      </p:grpSp>
      <p:sp>
        <p:nvSpPr>
          <p:cNvPr id="64541" name="Rectangle 29"/>
          <p:cNvSpPr>
            <a:spLocks noGrp="1" noChangeArrowheads="1"/>
          </p:cNvSpPr>
          <p:nvPr>
            <p:ph type="title"/>
          </p:nvPr>
        </p:nvSpPr>
        <p:spPr bwMode="auto">
          <a:xfrm>
            <a:off x="514350" y="1023938"/>
            <a:ext cx="5829300" cy="1524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64542" name="Rectangle 30"/>
          <p:cNvSpPr>
            <a:spLocks noGrp="1" noChangeArrowheads="1"/>
          </p:cNvSpPr>
          <p:nvPr>
            <p:ph type="body" idx="1"/>
          </p:nvPr>
        </p:nvSpPr>
        <p:spPr bwMode="auto">
          <a:xfrm>
            <a:off x="514350" y="2641600"/>
            <a:ext cx="58293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4543" name="Rectangle 31"/>
          <p:cNvSpPr>
            <a:spLocks noGrp="1" noChangeArrowheads="1"/>
          </p:cNvSpPr>
          <p:nvPr>
            <p:ph type="dt" sz="half" idx="2"/>
          </p:nvPr>
        </p:nvSpPr>
        <p:spPr bwMode="auto">
          <a:xfrm>
            <a:off x="498475" y="8489950"/>
            <a:ext cx="142875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400"/>
            </a:lvl1pPr>
          </a:lstStyle>
          <a:p>
            <a:endParaRPr lang="ru-RU"/>
          </a:p>
        </p:txBody>
      </p:sp>
      <p:sp>
        <p:nvSpPr>
          <p:cNvPr id="64544" name="Rectangle 32"/>
          <p:cNvSpPr>
            <a:spLocks noGrp="1" noChangeArrowheads="1"/>
          </p:cNvSpPr>
          <p:nvPr>
            <p:ph type="ftr" sz="quarter" idx="3"/>
          </p:nvPr>
        </p:nvSpPr>
        <p:spPr bwMode="auto">
          <a:xfrm>
            <a:off x="2327275" y="8489950"/>
            <a:ext cx="21717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endParaRPr lang="ru-RU"/>
          </a:p>
        </p:txBody>
      </p:sp>
      <p:sp>
        <p:nvSpPr>
          <p:cNvPr id="64545" name="Rectangle 33"/>
          <p:cNvSpPr>
            <a:spLocks noGrp="1" noChangeArrowheads="1"/>
          </p:cNvSpPr>
          <p:nvPr>
            <p:ph type="sldNum" sz="quarter" idx="4"/>
          </p:nvPr>
        </p:nvSpPr>
        <p:spPr bwMode="auto">
          <a:xfrm>
            <a:off x="4899025" y="8489950"/>
            <a:ext cx="142875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fld id="{9F2F9178-3662-4A76-872D-3BBFB61F7902}"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pitchFamily="34" charset="0"/>
        </a:defRPr>
      </a:lvl2pPr>
      <a:lvl3pPr algn="ctr" rtl="0" fontAlgn="base">
        <a:spcBef>
          <a:spcPct val="0"/>
        </a:spcBef>
        <a:spcAft>
          <a:spcPct val="0"/>
        </a:spcAft>
        <a:defRPr sz="4400">
          <a:solidFill>
            <a:schemeClr val="tx2"/>
          </a:solidFill>
          <a:latin typeface="Tahoma" pitchFamily="34" charset="0"/>
        </a:defRPr>
      </a:lvl3pPr>
      <a:lvl4pPr algn="ctr" rtl="0" fontAlgn="base">
        <a:spcBef>
          <a:spcPct val="0"/>
        </a:spcBef>
        <a:spcAft>
          <a:spcPct val="0"/>
        </a:spcAft>
        <a:defRPr sz="4400">
          <a:solidFill>
            <a:schemeClr val="tx2"/>
          </a:solidFill>
          <a:latin typeface="Tahoma" pitchFamily="34" charset="0"/>
        </a:defRPr>
      </a:lvl4pPr>
      <a:lvl5pPr algn="ctr" rtl="0" fontAlgn="base">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SzPct val="90000"/>
        <a:buBlip>
          <a:blip r:embed="rId16"/>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7"/>
        </a:buBlip>
        <a:defRPr sz="2800">
          <a:solidFill>
            <a:schemeClr val="tx1"/>
          </a:solidFill>
          <a:latin typeface="+mn-lt"/>
        </a:defRPr>
      </a:lvl2pPr>
      <a:lvl3pPr marL="1143000" indent="-228600" algn="l" rtl="0" fontAlgn="base">
        <a:spcBef>
          <a:spcPct val="20000"/>
        </a:spcBef>
        <a:spcAft>
          <a:spcPct val="0"/>
        </a:spcAft>
        <a:buSzPct val="70000"/>
        <a:buBlip>
          <a:blip r:embed="rId18"/>
        </a:buBlip>
        <a:defRPr sz="2400">
          <a:solidFill>
            <a:schemeClr val="tx1"/>
          </a:solidFill>
          <a:latin typeface="+mn-lt"/>
        </a:defRPr>
      </a:lvl3pPr>
      <a:lvl4pPr marL="1600200" indent="-228600" algn="l" rtl="0" fontAlgn="base">
        <a:spcBef>
          <a:spcPct val="20000"/>
        </a:spcBef>
        <a:spcAft>
          <a:spcPct val="0"/>
        </a:spcAft>
        <a:buSzPct val="70000"/>
        <a:buBlip>
          <a:blip r:embed="rId19"/>
        </a:buBlip>
        <a:defRPr sz="2000">
          <a:solidFill>
            <a:schemeClr val="tx1"/>
          </a:solidFill>
          <a:latin typeface="+mn-lt"/>
        </a:defRPr>
      </a:lvl4pPr>
      <a:lvl5pPr marL="2057400" indent="-228600" algn="l" rtl="0" fontAlgn="base">
        <a:spcBef>
          <a:spcPct val="20000"/>
        </a:spcBef>
        <a:spcAft>
          <a:spcPct val="0"/>
        </a:spcAft>
        <a:buSzPct val="70000"/>
        <a:buBlip>
          <a:blip r:embed="rId20"/>
        </a:buBlip>
        <a:defRPr sz="2000">
          <a:solidFill>
            <a:schemeClr val="tx1"/>
          </a:solidFill>
          <a:latin typeface="+mn-lt"/>
        </a:defRPr>
      </a:lvl5pPr>
      <a:lvl6pPr marL="2514600" indent="-228600" algn="l" rtl="0" fontAlgn="base">
        <a:spcBef>
          <a:spcPct val="20000"/>
        </a:spcBef>
        <a:spcAft>
          <a:spcPct val="0"/>
        </a:spcAft>
        <a:buSzPct val="70000"/>
        <a:buBlip>
          <a:blip r:embed="rId20"/>
        </a:buBlip>
        <a:defRPr sz="2000">
          <a:solidFill>
            <a:schemeClr val="tx1"/>
          </a:solidFill>
          <a:latin typeface="+mn-lt"/>
        </a:defRPr>
      </a:lvl6pPr>
      <a:lvl7pPr marL="2971800" indent="-228600" algn="l" rtl="0" fontAlgn="base">
        <a:spcBef>
          <a:spcPct val="20000"/>
        </a:spcBef>
        <a:spcAft>
          <a:spcPct val="0"/>
        </a:spcAft>
        <a:buSzPct val="70000"/>
        <a:buBlip>
          <a:blip r:embed="rId20"/>
        </a:buBlip>
        <a:defRPr sz="2000">
          <a:solidFill>
            <a:schemeClr val="tx1"/>
          </a:solidFill>
          <a:latin typeface="+mn-lt"/>
        </a:defRPr>
      </a:lvl7pPr>
      <a:lvl8pPr marL="3429000" indent="-228600" algn="l" rtl="0" fontAlgn="base">
        <a:spcBef>
          <a:spcPct val="20000"/>
        </a:spcBef>
        <a:spcAft>
          <a:spcPct val="0"/>
        </a:spcAft>
        <a:buSzPct val="70000"/>
        <a:buBlip>
          <a:blip r:embed="rId20"/>
        </a:buBlip>
        <a:defRPr sz="2000">
          <a:solidFill>
            <a:schemeClr val="tx1"/>
          </a:solidFill>
          <a:latin typeface="+mn-lt"/>
        </a:defRPr>
      </a:lvl8pPr>
      <a:lvl9pPr marL="3886200" indent="-228600" algn="l" rtl="0" fontAlgn="base">
        <a:spcBef>
          <a:spcPct val="20000"/>
        </a:spcBef>
        <a:spcAft>
          <a:spcPct val="0"/>
        </a:spcAft>
        <a:buSzPct val="70000"/>
        <a:buBlip>
          <a:blip r:embed="rId20"/>
        </a:buBlip>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14350" y="1219200"/>
            <a:ext cx="5829300" cy="1320800"/>
          </a:xfrm>
        </p:spPr>
        <p:txBody>
          <a:bodyPr/>
          <a:lstStyle/>
          <a:p>
            <a:r>
              <a:rPr lang="ru-RU"/>
              <a:t/>
            </a:r>
            <a:br>
              <a:rPr lang="ru-RU"/>
            </a:br>
            <a:endParaRPr lang="ru-RU"/>
          </a:p>
        </p:txBody>
      </p:sp>
      <p:sp>
        <p:nvSpPr>
          <p:cNvPr id="5123" name="Rectangle 3"/>
          <p:cNvSpPr>
            <a:spLocks noGrp="1" noChangeArrowheads="1"/>
          </p:cNvSpPr>
          <p:nvPr>
            <p:ph type="subTitle" idx="1"/>
          </p:nvPr>
        </p:nvSpPr>
        <p:spPr>
          <a:xfrm>
            <a:off x="1143000" y="3149600"/>
            <a:ext cx="4800600" cy="3657600"/>
          </a:xfrm>
        </p:spPr>
        <p:txBody>
          <a:bodyPr/>
          <a:lstStyle/>
          <a:p>
            <a:r>
              <a:rPr lang="ru-RU"/>
              <a:t> </a:t>
            </a:r>
          </a:p>
        </p:txBody>
      </p:sp>
      <p:sp>
        <p:nvSpPr>
          <p:cNvPr id="5125" name="WordArt 5"/>
          <p:cNvSpPr>
            <a:spLocks noChangeArrowheads="1" noChangeShapeType="1" noTextEdit="1"/>
          </p:cNvSpPr>
          <p:nvPr/>
        </p:nvSpPr>
        <p:spPr bwMode="auto">
          <a:xfrm>
            <a:off x="762000" y="1828800"/>
            <a:ext cx="5448300" cy="5334000"/>
          </a:xfrm>
          <a:prstGeom prst="rect">
            <a:avLst/>
          </a:prstGeom>
        </p:spPr>
        <p:txBody>
          <a:bodyPr wrap="none" fromWordArt="1">
            <a:prstTxWarp prst="textSlantUp">
              <a:avLst>
                <a:gd name="adj" fmla="val 55556"/>
              </a:avLst>
            </a:prstTxWarp>
          </a:bodyPr>
          <a:lstStyle/>
          <a:p>
            <a:r>
              <a:rPr lang="ru-RU" sz="3600" b="1" i="1" kern="10">
                <a:ln w="12700">
                  <a:solidFill>
                    <a:srgbClr val="3333CC"/>
                  </a:solidFill>
                  <a:round/>
                  <a:headEnd/>
                  <a:tailEnd/>
                </a:ln>
                <a:gradFill rotWithShape="0">
                  <a:gsLst>
                    <a:gs pos="0">
                      <a:srgbClr val="000082"/>
                    </a:gs>
                    <a:gs pos="30000">
                      <a:srgbClr val="66008F"/>
                    </a:gs>
                    <a:gs pos="64999">
                      <a:srgbClr val="BA0066"/>
                    </a:gs>
                    <a:gs pos="89999">
                      <a:srgbClr val="FF0000"/>
                    </a:gs>
                    <a:gs pos="100000">
                      <a:srgbClr val="FF8200"/>
                    </a:gs>
                  </a:gsLst>
                  <a:path path="rect">
                    <a:fillToRect r="100000" b="100000"/>
                  </a:path>
                </a:gradFill>
                <a:effectLst>
                  <a:outerShdw dist="45791" dir="2021404" algn="ctr" rotWithShape="0">
                    <a:srgbClr val="9999FF"/>
                  </a:outerShdw>
                </a:effectLst>
                <a:latin typeface="Times New Roman"/>
                <a:cs typeface="Times New Roman"/>
              </a:rPr>
              <a:t>Туган ягым   </a:t>
            </a:r>
          </a:p>
          <a:p>
            <a:r>
              <a:rPr lang="ru-RU" sz="3600" b="1" i="1" kern="10">
                <a:ln w="12700">
                  <a:solidFill>
                    <a:srgbClr val="3333CC"/>
                  </a:solidFill>
                  <a:round/>
                  <a:headEnd/>
                  <a:tailEnd/>
                </a:ln>
                <a:gradFill rotWithShape="0">
                  <a:gsLst>
                    <a:gs pos="0">
                      <a:srgbClr val="000082"/>
                    </a:gs>
                    <a:gs pos="30000">
                      <a:srgbClr val="66008F"/>
                    </a:gs>
                    <a:gs pos="64999">
                      <a:srgbClr val="BA0066"/>
                    </a:gs>
                    <a:gs pos="89999">
                      <a:srgbClr val="FF0000"/>
                    </a:gs>
                    <a:gs pos="100000">
                      <a:srgbClr val="FF8200"/>
                    </a:gs>
                  </a:gsLst>
                  <a:path path="rect">
                    <a:fillToRect r="100000" b="100000"/>
                  </a:path>
                </a:gradFill>
                <a:effectLst>
                  <a:outerShdw dist="45791" dir="2021404" algn="ctr" rotWithShape="0">
                    <a:srgbClr val="9999FF"/>
                  </a:outerShdw>
                </a:effectLst>
                <a:latin typeface="Times New Roman"/>
                <a:cs typeface="Times New Roman"/>
              </a:rPr>
              <a:t>  рәссамнары</a:t>
            </a:r>
          </a:p>
        </p:txBody>
      </p:sp>
      <p:sp>
        <p:nvSpPr>
          <p:cNvPr id="5126" name="Text Box 6"/>
          <p:cNvSpPr txBox="1">
            <a:spLocks noChangeArrowheads="1"/>
          </p:cNvSpPr>
          <p:nvPr/>
        </p:nvSpPr>
        <p:spPr bwMode="auto">
          <a:xfrm>
            <a:off x="914400" y="762000"/>
            <a:ext cx="4800600" cy="822325"/>
          </a:xfrm>
          <a:prstGeom prst="rect">
            <a:avLst/>
          </a:prstGeom>
          <a:noFill/>
          <a:ln w="9525">
            <a:noFill/>
            <a:miter lim="800000"/>
            <a:headEnd/>
            <a:tailEnd/>
          </a:ln>
          <a:effectLst/>
        </p:spPr>
        <p:txBody>
          <a:bodyPr>
            <a:spAutoFit/>
          </a:bodyPr>
          <a:lstStyle/>
          <a:p>
            <a:pPr>
              <a:spcBef>
                <a:spcPct val="50000"/>
              </a:spcBef>
            </a:pPr>
            <a:r>
              <a:rPr lang="ru-RU" b="1" i="1">
                <a:latin typeface="Palatino Linotype" pitchFamily="18" charset="0"/>
              </a:rPr>
              <a:t>Иске Үтәмеш авыл китапханәсе</a:t>
            </a:r>
          </a:p>
        </p:txBody>
      </p:sp>
      <p:sp>
        <p:nvSpPr>
          <p:cNvPr id="5127" name="Text Box 7"/>
          <p:cNvSpPr txBox="1">
            <a:spLocks noChangeArrowheads="1"/>
          </p:cNvSpPr>
          <p:nvPr/>
        </p:nvSpPr>
        <p:spPr bwMode="auto">
          <a:xfrm>
            <a:off x="1371600" y="7315200"/>
            <a:ext cx="4191000" cy="1004888"/>
          </a:xfrm>
          <a:prstGeom prst="rect">
            <a:avLst/>
          </a:prstGeom>
          <a:noFill/>
          <a:ln w="9525">
            <a:noFill/>
            <a:miter lim="800000"/>
            <a:headEnd/>
            <a:tailEnd/>
          </a:ln>
          <a:effectLst/>
        </p:spPr>
        <p:txBody>
          <a:bodyPr>
            <a:spAutoFit/>
          </a:bodyPr>
          <a:lstStyle/>
          <a:p>
            <a:pPr>
              <a:spcBef>
                <a:spcPct val="50000"/>
              </a:spcBef>
            </a:pPr>
            <a:r>
              <a:rPr lang="ru-RU" b="1" i="1">
                <a:latin typeface="Palatino Linotype" pitchFamily="18" charset="0"/>
              </a:rPr>
              <a:t>Иске Үтәмеш</a:t>
            </a:r>
          </a:p>
          <a:p>
            <a:pPr>
              <a:spcBef>
                <a:spcPct val="50000"/>
              </a:spcBef>
            </a:pPr>
            <a:r>
              <a:rPr lang="ru-RU" b="1" i="1">
                <a:latin typeface="Palatino Linotype" pitchFamily="18" charset="0"/>
              </a:rPr>
              <a:t>2009 ел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up)">
                                      <p:cBhvr>
                                        <p:cTn id="7" dur="75"/>
                                        <p:tgtEl>
                                          <p:spTgt spid="512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533400" y="2819400"/>
            <a:ext cx="5829300" cy="5486400"/>
          </a:xfrm>
        </p:spPr>
        <p:txBody>
          <a:bodyPr/>
          <a:lstStyle/>
          <a:p>
            <a:pPr algn="just">
              <a:lnSpc>
                <a:spcPct val="90000"/>
              </a:lnSpc>
              <a:buFont typeface="Wingdings" pitchFamily="2" charset="2"/>
              <a:buChar char="Ø"/>
            </a:pPr>
            <a:r>
              <a:rPr lang="ru-RU" sz="2400" b="1" i="1">
                <a:solidFill>
                  <a:schemeClr val="bg2"/>
                </a:solidFill>
                <a:latin typeface="Palatino Linotype" pitchFamily="18" charset="0"/>
              </a:rPr>
              <a:t>   </a:t>
            </a:r>
            <a:r>
              <a:rPr lang="ru-RU" sz="2000" b="1" i="1">
                <a:solidFill>
                  <a:schemeClr val="bg2"/>
                </a:solidFill>
                <a:latin typeface="Palatino Linotype" pitchFamily="18" charset="0"/>
              </a:rPr>
              <a:t>Халык иҗатына, аның фәлсәфәсенә, йола-ырымнарына, җирнең бетмәс көчен, ата-бабаларының энергиясен үзләрендә туплаган образларга мөрәҗәгать итә.Шуларның берсе урман илаһы, бармаклары тырпайган һәм үзе карурманнарның куркыныч даһиена әйләнгән Шүрәле. Рәссамның Шүрәлесе-җәмгыять</a:t>
            </a:r>
            <a:r>
              <a:rPr lang="tt-RU" sz="2000" b="1" i="1">
                <a:solidFill>
                  <a:schemeClr val="bg2"/>
                </a:solidFill>
                <a:latin typeface="Palatino Linotype" pitchFamily="18" charset="0"/>
              </a:rPr>
              <a:t>нең бүгенге хэлен, әхлакый нормаларын, аның киләчәге булу - булмавын күрсәтә.Аны мәхлүк “урман сарыгы”, яисә хиссез җанвар итеп түгел, ә кешесыман газаплана, кайгыра, табигат</a:t>
            </a:r>
            <a:r>
              <a:rPr lang="ru-RU" sz="2000" b="1" i="1">
                <a:solidFill>
                  <a:schemeClr val="bg2"/>
                </a:solidFill>
                <a:latin typeface="Palatino Linotype" pitchFamily="18" charset="0"/>
              </a:rPr>
              <a:t>ь</a:t>
            </a:r>
            <a:r>
              <a:rPr lang="tt-RU" sz="2000" b="1" i="1">
                <a:solidFill>
                  <a:schemeClr val="bg2"/>
                </a:solidFill>
                <a:latin typeface="Palatino Linotype" pitchFamily="18" charset="0"/>
              </a:rPr>
              <a:t>не аңлый һәм ярата белә торган зат итеп сүрәтли. Шүрәленең эчке хасиятен ачар өчен Ә.Фәтхетдинов галиҗәнәт агачка мөрәҗәгат</a:t>
            </a:r>
            <a:r>
              <a:rPr lang="ru-RU" sz="2000" b="1" i="1">
                <a:solidFill>
                  <a:schemeClr val="bg2"/>
                </a:solidFill>
                <a:latin typeface="Palatino Linotype" pitchFamily="18" charset="0"/>
              </a:rPr>
              <a:t>ь</a:t>
            </a:r>
            <a:r>
              <a:rPr lang="tt-RU" sz="2000" b="1" i="1">
                <a:solidFill>
                  <a:schemeClr val="bg2"/>
                </a:solidFill>
                <a:latin typeface="Palatino Linotype" pitchFamily="18" charset="0"/>
              </a:rPr>
              <a:t> итә. Бу </a:t>
            </a:r>
            <a:r>
              <a:rPr lang="ru-RU" sz="2000" b="1" i="1">
                <a:solidFill>
                  <a:schemeClr val="bg2"/>
                </a:solidFill>
                <a:latin typeface="Palatino Linotype" pitchFamily="18" charset="0"/>
              </a:rPr>
              <a:t>ц</a:t>
            </a:r>
            <a:r>
              <a:rPr lang="tt-RU" sz="2000" b="1" i="1">
                <a:solidFill>
                  <a:schemeClr val="bg2"/>
                </a:solidFill>
                <a:latin typeface="Palatino Linotype" pitchFamily="18" charset="0"/>
              </a:rPr>
              <a:t>икл илледән артык әсәрдән тора.</a:t>
            </a:r>
            <a:r>
              <a:rPr lang="ru-RU" sz="2000" b="1" i="1">
                <a:solidFill>
                  <a:schemeClr val="bg2"/>
                </a:solidFill>
                <a:latin typeface="Palatino Linotype" pitchFamily="18" charset="0"/>
              </a:rPr>
              <a:t> </a:t>
            </a:r>
          </a:p>
        </p:txBody>
      </p:sp>
      <p:sp>
        <p:nvSpPr>
          <p:cNvPr id="15364" name="WordArt 4"/>
          <p:cNvSpPr>
            <a:spLocks noChangeArrowheads="1" noChangeShapeType="1" noTextEdit="1"/>
          </p:cNvSpPr>
          <p:nvPr/>
        </p:nvSpPr>
        <p:spPr bwMode="auto">
          <a:xfrm>
            <a:off x="1600200" y="1066800"/>
            <a:ext cx="4267200" cy="1066800"/>
          </a:xfrm>
          <a:prstGeom prst="rect">
            <a:avLst/>
          </a:prstGeom>
        </p:spPr>
        <p:txBody>
          <a:bodyPr wrap="none" fromWordArt="1">
            <a:prstTxWarp prst="textPlain">
              <a:avLst>
                <a:gd name="adj" fmla="val 50000"/>
              </a:avLst>
            </a:prstTxWarp>
          </a:bodyPr>
          <a:lstStyle/>
          <a:p>
            <a:r>
              <a:rPr lang="ru-RU" sz="3600" b="1" i="1" kern="10">
                <a:ln w="12700">
                  <a:solidFill>
                    <a:schemeClr val="tx1"/>
                  </a:solidFill>
                  <a:round/>
                  <a:headEnd/>
                  <a:tailEnd/>
                </a:ln>
                <a:solidFill>
                  <a:srgbClr val="000080"/>
                </a:solidFill>
                <a:effectLst>
                  <a:outerShdw dist="45791" dir="2021404" algn="ctr" rotWithShape="0">
                    <a:srgbClr val="9999FF"/>
                  </a:outerShdw>
                </a:effectLst>
                <a:latin typeface="Times New Roman"/>
                <a:cs typeface="Times New Roman"/>
              </a:rPr>
              <a:t>Әхсән Фәтхетдинов</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descr="img684"/>
          <p:cNvPicPr>
            <a:picLocks noChangeAspect="1" noChangeArrowheads="1"/>
          </p:cNvPicPr>
          <p:nvPr/>
        </p:nvPicPr>
        <p:blipFill>
          <a:blip r:embed="rId2" cstate="email"/>
          <a:srcRect r="-1386"/>
          <a:stretch>
            <a:fillRect/>
          </a:stretch>
        </p:blipFill>
        <p:spPr bwMode="auto">
          <a:xfrm>
            <a:off x="400050" y="1600200"/>
            <a:ext cx="6457950" cy="5105400"/>
          </a:xfrm>
          <a:prstGeom prst="rect">
            <a:avLst/>
          </a:prstGeom>
          <a:noFill/>
        </p:spPr>
      </p:pic>
      <p:sp>
        <p:nvSpPr>
          <p:cNvPr id="16388" name="Text Box 4"/>
          <p:cNvSpPr txBox="1">
            <a:spLocks noChangeArrowheads="1"/>
          </p:cNvSpPr>
          <p:nvPr/>
        </p:nvSpPr>
        <p:spPr bwMode="auto">
          <a:xfrm>
            <a:off x="1657350" y="7010400"/>
            <a:ext cx="4057650" cy="1066800"/>
          </a:xfrm>
          <a:prstGeom prst="rect">
            <a:avLst/>
          </a:prstGeom>
          <a:noFill/>
          <a:ln w="9525">
            <a:noFill/>
            <a:miter lim="800000"/>
            <a:headEnd/>
            <a:tailEnd/>
          </a:ln>
          <a:effectLst/>
        </p:spPr>
        <p:txBody>
          <a:bodyPr>
            <a:spAutoFit/>
          </a:bodyPr>
          <a:lstStyle/>
          <a:p>
            <a:pPr>
              <a:spcBef>
                <a:spcPct val="50000"/>
              </a:spcBef>
            </a:pPr>
            <a:r>
              <a:rPr lang="ru-RU" sz="3200" b="1" i="1">
                <a:latin typeface="Palatino Linotype" pitchFamily="18" charset="0"/>
              </a:rPr>
              <a:t>Урман кырыенда очрашу</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img685"/>
          <p:cNvPicPr>
            <a:picLocks noChangeAspect="1" noChangeArrowheads="1"/>
          </p:cNvPicPr>
          <p:nvPr/>
        </p:nvPicPr>
        <p:blipFill>
          <a:blip r:embed="rId2" cstate="email"/>
          <a:srcRect/>
          <a:stretch>
            <a:fillRect/>
          </a:stretch>
        </p:blipFill>
        <p:spPr bwMode="auto">
          <a:xfrm>
            <a:off x="1524000" y="1371600"/>
            <a:ext cx="3965575" cy="5715000"/>
          </a:xfrm>
          <a:prstGeom prst="rect">
            <a:avLst/>
          </a:prstGeom>
          <a:noFill/>
        </p:spPr>
      </p:pic>
      <p:sp>
        <p:nvSpPr>
          <p:cNvPr id="17411" name="Text Box 3"/>
          <p:cNvSpPr txBox="1">
            <a:spLocks noChangeArrowheads="1"/>
          </p:cNvSpPr>
          <p:nvPr/>
        </p:nvSpPr>
        <p:spPr bwMode="auto">
          <a:xfrm>
            <a:off x="1200150" y="7315200"/>
            <a:ext cx="4114800" cy="519113"/>
          </a:xfrm>
          <a:prstGeom prst="rect">
            <a:avLst/>
          </a:prstGeom>
          <a:noFill/>
          <a:ln w="9525">
            <a:noFill/>
            <a:miter lim="800000"/>
            <a:headEnd/>
            <a:tailEnd/>
          </a:ln>
          <a:effectLst/>
        </p:spPr>
        <p:txBody>
          <a:bodyPr>
            <a:spAutoFit/>
          </a:bodyPr>
          <a:lstStyle/>
          <a:p>
            <a:pPr>
              <a:spcBef>
                <a:spcPct val="50000"/>
              </a:spcBef>
            </a:pPr>
            <a:r>
              <a:rPr lang="ru-RU" sz="2800" b="1" i="1">
                <a:latin typeface="Palatino Linotype" pitchFamily="18" charset="0"/>
              </a:rPr>
              <a:t>Шурэле </a:t>
            </a:r>
            <a:r>
              <a:rPr lang="ru-RU" sz="2800" b="1" i="1">
                <a:latin typeface="Palatino Linotype" pitchFamily="18" charset="0"/>
                <a:cs typeface="Times New Roman" pitchFamily="18" charset="0"/>
              </a:rPr>
              <a:t>һ</a:t>
            </a:r>
            <a:r>
              <a:rPr lang="ru-RU" sz="2800" b="1" i="1">
                <a:latin typeface="Palatino Linotype" pitchFamily="18" charset="0"/>
              </a:rPr>
              <a:t>эм Былтыр</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img683"/>
          <p:cNvPicPr>
            <a:picLocks noChangeAspect="1" noChangeArrowheads="1"/>
          </p:cNvPicPr>
          <p:nvPr/>
        </p:nvPicPr>
        <p:blipFill>
          <a:blip r:embed="rId2" cstate="email"/>
          <a:srcRect/>
          <a:stretch>
            <a:fillRect/>
          </a:stretch>
        </p:blipFill>
        <p:spPr bwMode="auto">
          <a:xfrm>
            <a:off x="1200150" y="1422400"/>
            <a:ext cx="4276725" cy="5511800"/>
          </a:xfrm>
          <a:prstGeom prst="rect">
            <a:avLst/>
          </a:prstGeom>
          <a:noFill/>
        </p:spPr>
      </p:pic>
      <p:sp>
        <p:nvSpPr>
          <p:cNvPr id="18435" name="Text Box 3"/>
          <p:cNvSpPr txBox="1">
            <a:spLocks noChangeArrowheads="1"/>
          </p:cNvSpPr>
          <p:nvPr/>
        </p:nvSpPr>
        <p:spPr bwMode="auto">
          <a:xfrm>
            <a:off x="2209800" y="7162800"/>
            <a:ext cx="2286000" cy="946150"/>
          </a:xfrm>
          <a:prstGeom prst="rect">
            <a:avLst/>
          </a:prstGeom>
          <a:noFill/>
          <a:ln w="9525">
            <a:noFill/>
            <a:miter lim="800000"/>
            <a:headEnd/>
            <a:tailEnd/>
          </a:ln>
          <a:effectLst/>
        </p:spPr>
        <p:txBody>
          <a:bodyPr>
            <a:spAutoFit/>
          </a:bodyPr>
          <a:lstStyle/>
          <a:p>
            <a:pPr>
              <a:spcBef>
                <a:spcPct val="50000"/>
              </a:spcBef>
            </a:pPr>
            <a:r>
              <a:rPr lang="ru-RU" sz="2800" b="1" i="1">
                <a:latin typeface="Palatino Linotype" pitchFamily="18" charset="0"/>
              </a:rPr>
              <a:t>Шурәле моңлана</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533400" y="2057400"/>
            <a:ext cx="5776913" cy="6826250"/>
          </a:xfrm>
        </p:spPr>
        <p:txBody>
          <a:bodyPr/>
          <a:lstStyle/>
          <a:p>
            <a:pPr lvl="1" algn="just">
              <a:lnSpc>
                <a:spcPct val="80000"/>
              </a:lnSpc>
            </a:pPr>
            <a:r>
              <a:rPr lang="ru-RU" sz="1600">
                <a:solidFill>
                  <a:schemeClr val="bg2"/>
                </a:solidFill>
              </a:rPr>
              <a:t>      </a:t>
            </a:r>
            <a:r>
              <a:rPr lang="ru-RU" sz="1600" b="1" i="1">
                <a:latin typeface="Palatino Linotype" pitchFamily="18" charset="0"/>
              </a:rPr>
              <a:t>Канәфи  Нәфыйков тарихи портретлар өлкәсендә аерым казанышка ирешә.Нинди генә тарихны алып карасаң да,ул кеше язмышларыннан гыйбарәт. К.Нәфыйковның образлар галлереясы шагыйрь,музыкант,галимнәр образлары алып тора.Милләтнең гакыйлый үсешкә ирешкән,дөньяга карашның ,характерларның милли үзенчәлекләрен «үзендә туплаучы» ,тарихтагы төенле мизгелләрне чагылдыручы котлау бу. «Кол Гали», «Сәйф Сараи», «Габделҗәббар Кандалый»портретын рәссамның зур унышы дип бәяләргә мөмкин.Тормыш матурлыгыннан л</a:t>
            </a:r>
            <a:r>
              <a:rPr lang="tt-RU" sz="1600" b="1" i="1">
                <a:latin typeface="Palatino Linotype" pitchFamily="18" charset="0"/>
              </a:rPr>
              <a:t>әззәтләнеп итат иткән зирәк акыллы шагыйрь образын рәссам бераз гына шуклык һәм хәйләкәрлек белән дә тулыландыра сыман. .Тукыманың нәкыш структурасы да купшы: рәссамның нәфис пастель гаммасы кара hәм яшел төсләрнең кискен контрасы белән табигый яраша.Габдулла Тукай темасына да еш мөрәҗәгать итә.Рәссамны Тукай әйләнәсендәге,аңа якын булган кешеләр кызыксындыра:Тукай hәм Сәгыйть Рәмиев,Тукай hәм Сәхибҗамал Гыйзәтуллина-Волжская.Шагыйрь тарафыннан актрисага бүләк ителгән,купшы букетлардан да кадерлерәк булып чыккан ландыш чәчәге образга тулаем лирик төсмер биреп тора.</a:t>
            </a:r>
            <a:endParaRPr lang="ru-RU" sz="1600" b="1" i="1">
              <a:latin typeface="Palatino Linotype" pitchFamily="18" charset="0"/>
            </a:endParaRPr>
          </a:p>
        </p:txBody>
      </p:sp>
      <p:sp>
        <p:nvSpPr>
          <p:cNvPr id="19461" name="WordArt 5"/>
          <p:cNvSpPr>
            <a:spLocks noChangeArrowheads="1" noChangeShapeType="1" noTextEdit="1"/>
          </p:cNvSpPr>
          <p:nvPr/>
        </p:nvSpPr>
        <p:spPr bwMode="auto">
          <a:xfrm>
            <a:off x="1752600" y="1143000"/>
            <a:ext cx="3352800" cy="685800"/>
          </a:xfrm>
          <a:prstGeom prst="rect">
            <a:avLst/>
          </a:prstGeom>
        </p:spPr>
        <p:txBody>
          <a:bodyPr wrap="none" fromWordArt="1">
            <a:prstTxWarp prst="textPlain">
              <a:avLst>
                <a:gd name="adj" fmla="val 50000"/>
              </a:avLst>
            </a:prstTxWarp>
          </a:bodyPr>
          <a:lstStyle/>
          <a:p>
            <a:r>
              <a:rPr lang="ru-RU" sz="3600" b="1" i="1" kern="10">
                <a:ln w="12700">
                  <a:solidFill>
                    <a:schemeClr val="tx1"/>
                  </a:solidFill>
                  <a:round/>
                  <a:headEnd/>
                  <a:tailEnd/>
                </a:ln>
                <a:solidFill>
                  <a:srgbClr val="333399"/>
                </a:solidFill>
                <a:effectLst>
                  <a:outerShdw dist="45791" dir="2021404" algn="ctr" rotWithShape="0">
                    <a:srgbClr val="9999FF"/>
                  </a:outerShdw>
                </a:effectLst>
                <a:latin typeface="Times New Roman"/>
                <a:cs typeface="Times New Roman"/>
              </a:rPr>
              <a:t>«Халык портреты»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descr="img824"/>
          <p:cNvPicPr>
            <a:picLocks noChangeAspect="1" noChangeArrowheads="1"/>
          </p:cNvPicPr>
          <p:nvPr/>
        </p:nvPicPr>
        <p:blipFill>
          <a:blip r:embed="rId2" cstate="email"/>
          <a:srcRect/>
          <a:stretch>
            <a:fillRect/>
          </a:stretch>
        </p:blipFill>
        <p:spPr bwMode="auto">
          <a:xfrm>
            <a:off x="1524000" y="1066800"/>
            <a:ext cx="3581400" cy="5384800"/>
          </a:xfrm>
          <a:prstGeom prst="rect">
            <a:avLst/>
          </a:prstGeom>
          <a:noFill/>
        </p:spPr>
      </p:pic>
      <p:sp>
        <p:nvSpPr>
          <p:cNvPr id="20484" name="Text Box 4"/>
          <p:cNvSpPr txBox="1">
            <a:spLocks noChangeArrowheads="1"/>
          </p:cNvSpPr>
          <p:nvPr/>
        </p:nvSpPr>
        <p:spPr bwMode="auto">
          <a:xfrm>
            <a:off x="1752600" y="6629400"/>
            <a:ext cx="3505200" cy="1004888"/>
          </a:xfrm>
          <a:prstGeom prst="rect">
            <a:avLst/>
          </a:prstGeom>
          <a:noFill/>
          <a:ln w="9525">
            <a:noFill/>
            <a:miter lim="800000"/>
            <a:headEnd/>
            <a:tailEnd/>
          </a:ln>
          <a:effectLst/>
        </p:spPr>
        <p:txBody>
          <a:bodyPr>
            <a:spAutoFit/>
          </a:bodyPr>
          <a:lstStyle/>
          <a:p>
            <a:pPr>
              <a:spcBef>
                <a:spcPct val="50000"/>
              </a:spcBef>
            </a:pPr>
            <a:r>
              <a:rPr lang="ru-RU" b="1" i="1"/>
              <a:t>Мөхәммәтьяр</a:t>
            </a:r>
          </a:p>
          <a:p>
            <a:pPr>
              <a:spcBef>
                <a:spcPct val="50000"/>
              </a:spcBef>
            </a:pPr>
            <a:r>
              <a:rPr lang="ru-RU" b="1" i="1"/>
              <a:t>1978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img674"/>
          <p:cNvPicPr>
            <a:picLocks noChangeAspect="1" noChangeArrowheads="1"/>
          </p:cNvPicPr>
          <p:nvPr/>
        </p:nvPicPr>
        <p:blipFill>
          <a:blip r:embed="rId2" cstate="email"/>
          <a:srcRect/>
          <a:stretch>
            <a:fillRect/>
          </a:stretch>
        </p:blipFill>
        <p:spPr bwMode="auto">
          <a:xfrm>
            <a:off x="1219200" y="1371600"/>
            <a:ext cx="4114800" cy="5562600"/>
          </a:xfrm>
          <a:prstGeom prst="rect">
            <a:avLst/>
          </a:prstGeom>
          <a:noFill/>
        </p:spPr>
      </p:pic>
      <p:sp>
        <p:nvSpPr>
          <p:cNvPr id="21507" name="Text Box 3"/>
          <p:cNvSpPr txBox="1">
            <a:spLocks noChangeArrowheads="1"/>
          </p:cNvSpPr>
          <p:nvPr/>
        </p:nvSpPr>
        <p:spPr bwMode="auto">
          <a:xfrm>
            <a:off x="1524000" y="7315200"/>
            <a:ext cx="3829050" cy="519113"/>
          </a:xfrm>
          <a:prstGeom prst="rect">
            <a:avLst/>
          </a:prstGeom>
          <a:noFill/>
          <a:ln w="9525">
            <a:noFill/>
            <a:miter lim="800000"/>
            <a:headEnd/>
            <a:tailEnd/>
          </a:ln>
          <a:effectLst/>
        </p:spPr>
        <p:txBody>
          <a:bodyPr>
            <a:spAutoFit/>
          </a:bodyPr>
          <a:lstStyle/>
          <a:p>
            <a:pPr>
              <a:spcBef>
                <a:spcPct val="50000"/>
              </a:spcBef>
            </a:pPr>
            <a:r>
              <a:rPr lang="ru-RU" sz="2800" b="1" i="1">
                <a:latin typeface="Palatino Linotype" pitchFamily="18" charset="0"/>
              </a:rPr>
              <a:t>Шагыйрь Кол Гали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img679"/>
          <p:cNvPicPr>
            <a:picLocks noChangeAspect="1" noChangeArrowheads="1"/>
          </p:cNvPicPr>
          <p:nvPr/>
        </p:nvPicPr>
        <p:blipFill>
          <a:blip r:embed="rId2" cstate="email"/>
          <a:srcRect/>
          <a:stretch>
            <a:fillRect/>
          </a:stretch>
        </p:blipFill>
        <p:spPr bwMode="auto">
          <a:xfrm>
            <a:off x="1371600" y="1295400"/>
            <a:ext cx="4191000" cy="56388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42900" y="533400"/>
            <a:ext cx="5884863" cy="7004050"/>
          </a:xfrm>
        </p:spPr>
        <p:txBody>
          <a:bodyPr/>
          <a:lstStyle/>
          <a:p>
            <a:pPr algn="just"/>
            <a:r>
              <a:rPr lang="tt-RU">
                <a:solidFill>
                  <a:schemeClr val="tx1"/>
                </a:solidFill>
              </a:rPr>
              <a:t>  </a:t>
            </a:r>
            <a:br>
              <a:rPr lang="tt-RU">
                <a:solidFill>
                  <a:schemeClr val="tx1"/>
                </a:solidFill>
              </a:rPr>
            </a:br>
            <a:r>
              <a:rPr lang="tt-RU">
                <a:solidFill>
                  <a:schemeClr val="tx1"/>
                </a:solidFill>
              </a:rPr>
              <a:t/>
            </a:r>
            <a:br>
              <a:rPr lang="tt-RU">
                <a:solidFill>
                  <a:schemeClr val="tx1"/>
                </a:solidFill>
              </a:rPr>
            </a:br>
            <a:r>
              <a:rPr lang="tt-RU">
                <a:solidFill>
                  <a:schemeClr val="tx1"/>
                </a:solidFill>
              </a:rPr>
              <a:t/>
            </a:r>
            <a:br>
              <a:rPr lang="tt-RU">
                <a:solidFill>
                  <a:schemeClr val="tx1"/>
                </a:solidFill>
              </a:rPr>
            </a:br>
            <a:r>
              <a:rPr lang="tt-RU">
                <a:solidFill>
                  <a:schemeClr val="tx1"/>
                </a:solidFill>
              </a:rPr>
              <a:t/>
            </a:r>
            <a:br>
              <a:rPr lang="tt-RU">
                <a:solidFill>
                  <a:schemeClr val="tx1"/>
                </a:solidFill>
              </a:rPr>
            </a:br>
            <a:r>
              <a:rPr lang="tt-RU">
                <a:solidFill>
                  <a:schemeClr val="tx1"/>
                </a:solidFill>
              </a:rPr>
              <a:t>    </a:t>
            </a:r>
            <a:br>
              <a:rPr lang="tt-RU">
                <a:solidFill>
                  <a:schemeClr val="tx1"/>
                </a:solidFill>
              </a:rPr>
            </a:br>
            <a:r>
              <a:rPr lang="tt-RU">
                <a:solidFill>
                  <a:schemeClr val="tx1"/>
                </a:solidFill>
              </a:rPr>
              <a:t/>
            </a:r>
            <a:br>
              <a:rPr lang="tt-RU">
                <a:solidFill>
                  <a:schemeClr val="tx1"/>
                </a:solidFill>
              </a:rPr>
            </a:br>
            <a:r>
              <a:rPr lang="tt-RU">
                <a:solidFill>
                  <a:schemeClr val="tx1"/>
                </a:solidFill>
              </a:rPr>
              <a:t>     </a:t>
            </a:r>
            <a:r>
              <a:rPr lang="tt-RU" sz="2800" b="1" i="1">
                <a:solidFill>
                  <a:schemeClr val="bg2"/>
                </a:solidFill>
                <a:latin typeface="Palatino Linotype" pitchFamily="18" charset="0"/>
              </a:rPr>
              <a:t>К.Нәфыйков галимнәрне hәм иҗат кешеләрен татар халкы-ның мәдәни тарихын саклап килүчеләр итеп күрә,чөнки нәкъ менә алар буыннарны тоташ-тыручы күзгә күренмәс җепләр-не, эләктереп алып, алдагы буын-га тапшыра баручылар бит.</a:t>
            </a:r>
            <a:br>
              <a:rPr lang="tt-RU" sz="2800" b="1" i="1">
                <a:solidFill>
                  <a:schemeClr val="bg2"/>
                </a:solidFill>
                <a:latin typeface="Palatino Linotype" pitchFamily="18" charset="0"/>
              </a:rPr>
            </a:br>
            <a:r>
              <a:rPr lang="tt-RU" sz="2800" b="1" i="1">
                <a:solidFill>
                  <a:schemeClr val="bg2"/>
                </a:solidFill>
                <a:latin typeface="Palatino Linotype" pitchFamily="18" charset="0"/>
              </a:rPr>
              <a:t>Нәфыйков төрле стилистик алымнарны ирекле куллана, hәм тотрыклы реалистик рәсемнәр моның ачык чагылышы булып тора.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img680"/>
          <p:cNvPicPr>
            <a:picLocks noChangeAspect="1" noChangeArrowheads="1"/>
          </p:cNvPicPr>
          <p:nvPr/>
        </p:nvPicPr>
        <p:blipFill>
          <a:blip r:embed="rId2" cstate="email"/>
          <a:srcRect/>
          <a:stretch>
            <a:fillRect/>
          </a:stretch>
        </p:blipFill>
        <p:spPr bwMode="auto">
          <a:xfrm>
            <a:off x="1219200" y="1371600"/>
            <a:ext cx="4419600" cy="5791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WordArt 4"/>
          <p:cNvSpPr>
            <a:spLocks noChangeArrowheads="1" noChangeShapeType="1" noTextEdit="1"/>
          </p:cNvSpPr>
          <p:nvPr/>
        </p:nvSpPr>
        <p:spPr bwMode="auto">
          <a:xfrm>
            <a:off x="457200" y="1066800"/>
            <a:ext cx="5600700" cy="1524000"/>
          </a:xfrm>
          <a:prstGeom prst="rect">
            <a:avLst/>
          </a:prstGeom>
        </p:spPr>
        <p:txBody>
          <a:bodyPr wrap="none" fromWordArt="1">
            <a:prstTxWarp prst="textPlain">
              <a:avLst>
                <a:gd name="adj" fmla="val 50000"/>
              </a:avLst>
            </a:prstTxWarp>
          </a:bodyPr>
          <a:lstStyle/>
          <a:p>
            <a:r>
              <a:rPr lang="ru-RU" sz="2000" b="1" i="1" kern="10">
                <a:ln w="12700">
                  <a:solidFill>
                    <a:srgbClr val="000000"/>
                  </a:solidFill>
                  <a:round/>
                  <a:headEnd/>
                  <a:tailEnd/>
                </a:ln>
                <a:solidFill>
                  <a:srgbClr val="000080"/>
                </a:solidFill>
                <a:effectLst>
                  <a:outerShdw dist="45791" dir="2021404" algn="ctr" rotWithShape="0">
                    <a:srgbClr val="9999FF"/>
                  </a:outerShdw>
                </a:effectLst>
                <a:latin typeface="Times New Roman"/>
                <a:cs typeface="Times New Roman"/>
              </a:rPr>
              <a:t>Алар тау кебек иделәр, </a:t>
            </a:r>
          </a:p>
          <a:p>
            <a:r>
              <a:rPr lang="ru-RU" sz="2000" b="1" i="1" kern="10">
                <a:ln w="12700">
                  <a:solidFill>
                    <a:srgbClr val="000000"/>
                  </a:solidFill>
                  <a:round/>
                  <a:headEnd/>
                  <a:tailEnd/>
                </a:ln>
                <a:solidFill>
                  <a:srgbClr val="000080"/>
                </a:solidFill>
                <a:effectLst>
                  <a:outerShdw dist="45791" dir="2021404" algn="ctr" rotWithShape="0">
                    <a:srgbClr val="9999FF"/>
                  </a:outerShdw>
                </a:effectLst>
                <a:latin typeface="Times New Roman"/>
                <a:cs typeface="Times New Roman"/>
              </a:rPr>
              <a:t>       һәм тау кебек йөзделәр.</a:t>
            </a:r>
          </a:p>
          <a:p>
            <a:r>
              <a:rPr lang="ru-RU" sz="2000" b="1" i="1" kern="10">
                <a:ln w="12700">
                  <a:solidFill>
                    <a:srgbClr val="000000"/>
                  </a:solidFill>
                  <a:round/>
                  <a:headEnd/>
                  <a:tailEnd/>
                </a:ln>
                <a:solidFill>
                  <a:srgbClr val="000080"/>
                </a:solidFill>
                <a:effectLst>
                  <a:outerShdw dist="45791" dir="2021404" algn="ctr" rotWithShape="0">
                    <a:srgbClr val="9999FF"/>
                  </a:outerShdw>
                </a:effectLst>
                <a:latin typeface="Times New Roman"/>
                <a:cs typeface="Times New Roman"/>
              </a:rPr>
              <a:t>                                          Корьәннән</a:t>
            </a:r>
          </a:p>
        </p:txBody>
      </p:sp>
      <p:sp>
        <p:nvSpPr>
          <p:cNvPr id="7177" name="Rectangle 9"/>
          <p:cNvSpPr>
            <a:spLocks noChangeArrowheads="1"/>
          </p:cNvSpPr>
          <p:nvPr/>
        </p:nvSpPr>
        <p:spPr bwMode="auto">
          <a:xfrm>
            <a:off x="4949825" y="3321050"/>
            <a:ext cx="13716000" cy="452438"/>
          </a:xfrm>
          <a:prstGeom prst="rect">
            <a:avLst/>
          </a:prstGeom>
          <a:noFill/>
          <a:ln w="9525">
            <a:noFill/>
            <a:miter lim="800000"/>
            <a:headEnd/>
            <a:tailEnd/>
          </a:ln>
          <a:effectLst/>
        </p:spPr>
        <p:txBody>
          <a:bodyPr>
            <a:spAutoFit/>
          </a:bodyPr>
          <a:lstStyle/>
          <a:p>
            <a:pPr lvl="1" algn="l">
              <a:lnSpc>
                <a:spcPct val="90000"/>
              </a:lnSpc>
              <a:spcBef>
                <a:spcPct val="50000"/>
              </a:spcBef>
              <a:buSzPct val="80000"/>
              <a:buFontTx/>
              <a:buBlip>
                <a:blip r:embed="rId2"/>
              </a:buBlip>
            </a:pPr>
            <a:r>
              <a:rPr kumimoji="0" lang="ru-RU" sz="1800">
                <a:latin typeface="Tahoma" pitchFamily="34" charset="0"/>
              </a:rPr>
              <a:t> </a:t>
            </a:r>
            <a:endParaRPr kumimoji="0" lang="ru-RU" sz="2800" b="1" i="1">
              <a:solidFill>
                <a:schemeClr val="bg2"/>
              </a:solidFill>
              <a:latin typeface="Palatino Linotype" pitchFamily="18" charset="0"/>
            </a:endParaRPr>
          </a:p>
        </p:txBody>
      </p:sp>
      <p:sp>
        <p:nvSpPr>
          <p:cNvPr id="7180" name="Rectangle 12"/>
          <p:cNvSpPr>
            <a:spLocks noChangeArrowheads="1"/>
          </p:cNvSpPr>
          <p:nvPr/>
        </p:nvSpPr>
        <p:spPr bwMode="auto">
          <a:xfrm>
            <a:off x="0" y="3124200"/>
            <a:ext cx="6343650" cy="3933825"/>
          </a:xfrm>
          <a:prstGeom prst="rect">
            <a:avLst/>
          </a:prstGeom>
          <a:noFill/>
          <a:ln w="9525">
            <a:noFill/>
            <a:miter lim="800000"/>
            <a:headEnd/>
            <a:tailEnd/>
          </a:ln>
          <a:effectLst/>
        </p:spPr>
        <p:txBody>
          <a:bodyPr>
            <a:spAutoFit/>
          </a:bodyPr>
          <a:lstStyle/>
          <a:p>
            <a:pPr lvl="1" algn="just">
              <a:lnSpc>
                <a:spcPct val="90000"/>
              </a:lnSpc>
              <a:spcBef>
                <a:spcPct val="50000"/>
              </a:spcBef>
              <a:buSzPct val="80000"/>
              <a:buFontTx/>
              <a:buBlip>
                <a:blip r:embed="rId2"/>
              </a:buBlip>
            </a:pPr>
            <a:r>
              <a:rPr kumimoji="0" lang="ru-RU" sz="2800" b="1" i="1" dirty="0">
                <a:solidFill>
                  <a:schemeClr val="bg2"/>
                </a:solidFill>
                <a:latin typeface="Palatino Linotype" pitchFamily="18" charset="0"/>
              </a:rPr>
              <a:t>    Иске </a:t>
            </a:r>
            <a:r>
              <a:rPr kumimoji="0" lang="ru-RU" sz="2800" b="1" i="1" dirty="0" err="1">
                <a:solidFill>
                  <a:schemeClr val="bg2"/>
                </a:solidFill>
                <a:latin typeface="Palatino Linotype" pitchFamily="18" charset="0"/>
              </a:rPr>
              <a:t>Үтәмеш авылында</a:t>
            </a:r>
            <a:r>
              <a:rPr kumimoji="0" lang="ru-RU" sz="2800" b="1" i="1" dirty="0">
                <a:solidFill>
                  <a:schemeClr val="bg2"/>
                </a:solidFill>
                <a:latin typeface="Palatino Linotype" pitchFamily="18" charset="0"/>
              </a:rPr>
              <a:t> </a:t>
            </a:r>
            <a:r>
              <a:rPr kumimoji="0" lang="ru-RU" sz="2800" b="1" i="1" dirty="0" err="1">
                <a:solidFill>
                  <a:schemeClr val="bg2"/>
                </a:solidFill>
                <a:latin typeface="Palatino Linotype" pitchFamily="18" charset="0"/>
              </a:rPr>
              <a:t>туган</a:t>
            </a:r>
            <a:r>
              <a:rPr kumimoji="0" lang="ru-RU" sz="2800" b="1" i="1" dirty="0">
                <a:solidFill>
                  <a:schemeClr val="bg2"/>
                </a:solidFill>
                <a:latin typeface="Palatino Linotype" pitchFamily="18" charset="0"/>
              </a:rPr>
              <a:t> </a:t>
            </a:r>
            <a:r>
              <a:rPr kumimoji="0" lang="ru-RU" sz="2800" b="1" i="1" dirty="0" err="1">
                <a:solidFill>
                  <a:schemeClr val="bg2"/>
                </a:solidFill>
                <a:latin typeface="Palatino Linotype" pitchFamily="18" charset="0"/>
              </a:rPr>
              <a:t>бөек рәссамыбыз Канәфи Нәфыйковның hәм Урманасты</a:t>
            </a:r>
            <a:r>
              <a:rPr kumimoji="0" lang="ru-RU" sz="2800" b="1" i="1" dirty="0">
                <a:solidFill>
                  <a:schemeClr val="bg2"/>
                </a:solidFill>
                <a:latin typeface="Palatino Linotype" pitchFamily="18" charset="0"/>
              </a:rPr>
              <a:t> </a:t>
            </a:r>
            <a:r>
              <a:rPr kumimoji="0" lang="ru-RU" sz="2800" b="1" i="1" dirty="0" err="1">
                <a:solidFill>
                  <a:schemeClr val="bg2"/>
                </a:solidFill>
                <a:latin typeface="Palatino Linotype" pitchFamily="18" charset="0"/>
              </a:rPr>
              <a:t>Үтәмеш авылында</a:t>
            </a:r>
            <a:r>
              <a:rPr kumimoji="0" lang="ru-RU" sz="2800" b="1" i="1" dirty="0">
                <a:solidFill>
                  <a:schemeClr val="bg2"/>
                </a:solidFill>
                <a:latin typeface="Palatino Linotype" pitchFamily="18" charset="0"/>
              </a:rPr>
              <a:t> </a:t>
            </a:r>
            <a:r>
              <a:rPr kumimoji="0" lang="ru-RU" sz="2800" b="1" i="1" dirty="0" err="1">
                <a:solidFill>
                  <a:schemeClr val="bg2"/>
                </a:solidFill>
                <a:latin typeface="Palatino Linotype" pitchFamily="18" charset="0"/>
              </a:rPr>
              <a:t>туып</a:t>
            </a:r>
            <a:r>
              <a:rPr kumimoji="0" lang="ru-RU" sz="2800" b="1" i="1" dirty="0">
                <a:solidFill>
                  <a:schemeClr val="bg2"/>
                </a:solidFill>
                <a:latin typeface="Palatino Linotype" pitchFamily="18" charset="0"/>
              </a:rPr>
              <a:t> </a:t>
            </a:r>
            <a:r>
              <a:rPr kumimoji="0" lang="ru-RU" sz="2800" b="1" i="1" dirty="0" err="1">
                <a:solidFill>
                  <a:schemeClr val="bg2"/>
                </a:solidFill>
                <a:latin typeface="Palatino Linotype" pitchFamily="18" charset="0"/>
              </a:rPr>
              <a:t>үскән</a:t>
            </a:r>
            <a:r>
              <a:rPr kumimoji="0" lang="ru-RU" sz="2800" b="1" i="1" dirty="0">
                <a:solidFill>
                  <a:schemeClr val="bg2"/>
                </a:solidFill>
                <a:latin typeface="Palatino Linotype" pitchFamily="18" charset="0"/>
              </a:rPr>
              <a:t>, </a:t>
            </a:r>
            <a:r>
              <a:rPr kumimoji="0" lang="ru-RU" sz="2800" b="1" i="1" dirty="0" err="1">
                <a:solidFill>
                  <a:schemeClr val="bg2"/>
                </a:solidFill>
                <a:latin typeface="Palatino Linotype" pitchFamily="18" charset="0"/>
              </a:rPr>
              <a:t>Татарстанның </a:t>
            </a:r>
            <a:r>
              <a:rPr kumimoji="0" lang="ru-RU" sz="2800" b="1" i="1" dirty="0">
                <a:solidFill>
                  <a:schemeClr val="bg2"/>
                </a:solidFill>
                <a:latin typeface="Palatino Linotype" pitchFamily="18" charset="0"/>
              </a:rPr>
              <a:t>Г.Тукай </a:t>
            </a:r>
            <a:r>
              <a:rPr kumimoji="0" lang="ru-RU" sz="2800" b="1" i="1" dirty="0" err="1">
                <a:solidFill>
                  <a:schemeClr val="bg2"/>
                </a:solidFill>
                <a:latin typeface="Palatino Linotype" pitchFamily="18" charset="0"/>
              </a:rPr>
              <a:t>исемен-дәге Дәүләт премиясе</a:t>
            </a:r>
            <a:r>
              <a:rPr kumimoji="0" lang="ru-RU" sz="2800" b="1" i="1" dirty="0">
                <a:solidFill>
                  <a:schemeClr val="bg2"/>
                </a:solidFill>
                <a:latin typeface="Palatino Linotype" pitchFamily="18" charset="0"/>
              </a:rPr>
              <a:t> лауреаты, </a:t>
            </a:r>
            <a:r>
              <a:rPr kumimoji="0" lang="ru-RU" sz="2800" b="1" i="1" dirty="0" err="1">
                <a:solidFill>
                  <a:schemeClr val="bg2"/>
                </a:solidFill>
                <a:latin typeface="Palatino Linotype" pitchFamily="18" charset="0"/>
              </a:rPr>
              <a:t>нәкышче, сынчы</a:t>
            </a:r>
            <a:r>
              <a:rPr kumimoji="0" lang="ru-RU" sz="2800" b="1" i="1" dirty="0">
                <a:solidFill>
                  <a:schemeClr val="bg2"/>
                </a:solidFill>
                <a:latin typeface="Palatino Linotype" pitchFamily="18" charset="0"/>
              </a:rPr>
              <a:t>, </a:t>
            </a:r>
            <a:r>
              <a:rPr kumimoji="0" lang="ru-RU" sz="2800" b="1" i="1" dirty="0" err="1">
                <a:solidFill>
                  <a:schemeClr val="bg2"/>
                </a:solidFill>
                <a:latin typeface="Palatino Linotype" pitchFamily="18" charset="0"/>
              </a:rPr>
              <a:t>агач</a:t>
            </a:r>
            <a:r>
              <a:rPr kumimoji="0" lang="ru-RU" sz="2800" b="1" i="1" dirty="0">
                <a:solidFill>
                  <a:schemeClr val="bg2"/>
                </a:solidFill>
                <a:latin typeface="Palatino Linotype" pitchFamily="18" charset="0"/>
              </a:rPr>
              <a:t> </a:t>
            </a:r>
            <a:r>
              <a:rPr kumimoji="0" lang="ru-RU" sz="2800" b="1" i="1" dirty="0" err="1">
                <a:solidFill>
                  <a:schemeClr val="bg2"/>
                </a:solidFill>
                <a:latin typeface="Palatino Linotype" pitchFamily="18" charset="0"/>
              </a:rPr>
              <a:t>уймалар</a:t>
            </a:r>
            <a:r>
              <a:rPr kumimoji="0" lang="ru-RU" sz="2800" b="1" i="1" dirty="0">
                <a:solidFill>
                  <a:schemeClr val="bg2"/>
                </a:solidFill>
                <a:latin typeface="Palatino Linotype" pitchFamily="18" charset="0"/>
              </a:rPr>
              <a:t> </a:t>
            </a:r>
            <a:r>
              <a:rPr kumimoji="0" lang="ru-RU" sz="2800" b="1" i="1" dirty="0" err="1">
                <a:solidFill>
                  <a:schemeClr val="bg2"/>
                </a:solidFill>
                <a:latin typeface="Palatino Linotype" pitchFamily="18" charset="0"/>
              </a:rPr>
              <a:t>остасы</a:t>
            </a:r>
            <a:r>
              <a:rPr kumimoji="0" lang="ru-RU" sz="2800" b="1" i="1" dirty="0">
                <a:solidFill>
                  <a:schemeClr val="bg2"/>
                </a:solidFill>
                <a:latin typeface="Palatino Linotype" pitchFamily="18" charset="0"/>
              </a:rPr>
              <a:t> </a:t>
            </a:r>
            <a:r>
              <a:rPr kumimoji="0" lang="ru-RU" sz="2800" b="1" i="1" dirty="0" err="1">
                <a:solidFill>
                  <a:schemeClr val="bg2"/>
                </a:solidFill>
                <a:latin typeface="Palatino Linotype" pitchFamily="18" charset="0"/>
              </a:rPr>
              <a:t>Әхсән Фәтхетдинов тормыш</a:t>
            </a:r>
            <a:r>
              <a:rPr kumimoji="0" lang="ru-RU" sz="2800" b="1" i="1" dirty="0">
                <a:solidFill>
                  <a:schemeClr val="bg2"/>
                </a:solidFill>
                <a:latin typeface="Palatino Linotype" pitchFamily="18" charset="0"/>
              </a:rPr>
              <a:t> юлы, </a:t>
            </a:r>
            <a:r>
              <a:rPr kumimoji="0" lang="ru-RU" sz="2800" b="1" i="1" dirty="0" err="1">
                <a:solidFill>
                  <a:schemeClr val="bg2"/>
                </a:solidFill>
                <a:latin typeface="Palatino Linotype" pitchFamily="18" charset="0"/>
              </a:rPr>
              <a:t>эшчәнлеге белән танышырбыз</a:t>
            </a:r>
            <a:r>
              <a:rPr kumimoji="0" lang="ru-RU" sz="2800" b="1" i="1" dirty="0">
                <a:solidFill>
                  <a:schemeClr val="bg2"/>
                </a:solidFill>
                <a:latin typeface="Palatino Linotype" pitchFamily="18"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566738" y="1403350"/>
            <a:ext cx="5829300" cy="5294313"/>
          </a:xfrm>
        </p:spPr>
        <p:txBody>
          <a:bodyPr/>
          <a:lstStyle/>
          <a:p>
            <a:pPr algn="just">
              <a:lnSpc>
                <a:spcPct val="80000"/>
              </a:lnSpc>
              <a:buFont typeface="Wingdings" pitchFamily="2" charset="2"/>
              <a:buChar char="Ø"/>
            </a:pPr>
            <a:r>
              <a:rPr lang="tt-RU" sz="1400"/>
              <a:t>    </a:t>
            </a:r>
            <a:r>
              <a:rPr lang="tt-RU" sz="2000" b="1" i="1">
                <a:solidFill>
                  <a:schemeClr val="bg2"/>
                </a:solidFill>
                <a:latin typeface="Palatino Linotype" pitchFamily="18" charset="0"/>
              </a:rPr>
              <a:t>Әхсән Фәтхетдиновның “Ияләр”циклы -халыкның мең еллардан килгән әкияттәге образларны,мифларны,әкият-риваят</a:t>
            </a:r>
            <a:r>
              <a:rPr lang="ru-RU" sz="2000" b="1" i="1">
                <a:solidFill>
                  <a:schemeClr val="bg2"/>
                </a:solidFill>
                <a:latin typeface="Palatino Linotype" pitchFamily="18" charset="0"/>
              </a:rPr>
              <a:t>ь</a:t>
            </a:r>
            <a:r>
              <a:rPr lang="tt-RU" sz="2000" b="1" i="1">
                <a:solidFill>
                  <a:schemeClr val="bg2"/>
                </a:solidFill>
                <a:latin typeface="Palatino Linotype" pitchFamily="18" charset="0"/>
              </a:rPr>
              <a:t>ләрне чынбарлыкка әйләндерүче, аларны бүгенге татар дөньясына кайтарып бирүче, Ияләрне терелтү-че, агачларга җан өрүче. Бер форматтагы,бер тигез осталык белән башкарылган төрле жанрлар катнашмасыннан гыйбарәт(мифологпк портретлар,пейзажлар,ирекле орна-менталь композицияләр); киндер тукымага төшерелгән, өстенә мәгънәле текст руникасы уелган бизәкле агач рам белән әйләндереп алынган һәм бер стилен саклаган илледән артык нәкыш тезмәсе-төсле могҗиза булып кабул ителә. Аның ияләре-сөйкемле, ихлас, ягымлы,моңлы-сагышлы.Әнә   тәрәзәләрдән моң,сагыш тулы күзләре белән карап торучы “Өй иясе”.Чал чәчле,тел һәм иминлекне сакларга өндәүче йөзьяшәр кортка- “Ачуланган”. Алар янында ук җир өстенә сеңеп, борчылып утырган - “җир иясе”; бишеккә иелгән самими ана - “Бишек иясе”;өзгәләнеп гармун уйнап утырган яшь ир зарты-“Моң иясе”.</a:t>
            </a:r>
            <a:endParaRPr lang="ru-RU" sz="2000" b="1" i="1">
              <a:solidFill>
                <a:schemeClr val="bg2"/>
              </a:solidFill>
              <a:latin typeface="Palatino Linotype"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14350" y="1379538"/>
            <a:ext cx="5829300" cy="812800"/>
          </a:xfrm>
        </p:spPr>
        <p:txBody>
          <a:bodyPr/>
          <a:lstStyle/>
          <a:p>
            <a:pPr algn="just"/>
            <a:r>
              <a:rPr lang="tt-RU">
                <a:solidFill>
                  <a:schemeClr val="tx1"/>
                </a:solidFill>
              </a:rPr>
              <a:t>                   </a:t>
            </a:r>
          </a:p>
        </p:txBody>
      </p:sp>
      <p:sp>
        <p:nvSpPr>
          <p:cNvPr id="26628" name="Text Box 4"/>
          <p:cNvSpPr txBox="1">
            <a:spLocks noChangeArrowheads="1"/>
          </p:cNvSpPr>
          <p:nvPr/>
        </p:nvSpPr>
        <p:spPr bwMode="auto">
          <a:xfrm>
            <a:off x="285750" y="6908800"/>
            <a:ext cx="2971800" cy="1311275"/>
          </a:xfrm>
          <a:prstGeom prst="rect">
            <a:avLst/>
          </a:prstGeom>
          <a:noFill/>
          <a:ln w="9525">
            <a:noFill/>
            <a:miter lim="800000"/>
            <a:headEnd/>
            <a:tailEnd/>
          </a:ln>
          <a:effectLst/>
        </p:spPr>
        <p:txBody>
          <a:bodyPr>
            <a:spAutoFit/>
          </a:bodyPr>
          <a:lstStyle/>
          <a:p>
            <a:pPr>
              <a:spcBef>
                <a:spcPct val="50000"/>
              </a:spcBef>
            </a:pPr>
            <a:r>
              <a:rPr lang="ru-RU" sz="2000" b="1" i="1">
                <a:latin typeface="Palatino Linotype" pitchFamily="18" charset="0"/>
              </a:rPr>
              <a:t>Моң иясе. «Ай шәүләсе астында» картинасыннан фрагмент</a:t>
            </a:r>
          </a:p>
        </p:txBody>
      </p:sp>
      <p:sp>
        <p:nvSpPr>
          <p:cNvPr id="26629" name="Text Box 5"/>
          <p:cNvSpPr txBox="1">
            <a:spLocks noChangeArrowheads="1"/>
          </p:cNvSpPr>
          <p:nvPr/>
        </p:nvSpPr>
        <p:spPr bwMode="auto">
          <a:xfrm>
            <a:off x="4000500" y="7112000"/>
            <a:ext cx="2057400" cy="457200"/>
          </a:xfrm>
          <a:prstGeom prst="rect">
            <a:avLst/>
          </a:prstGeom>
          <a:noFill/>
          <a:ln w="9525">
            <a:noFill/>
            <a:miter lim="800000"/>
            <a:headEnd/>
            <a:tailEnd/>
          </a:ln>
          <a:effectLst/>
        </p:spPr>
        <p:txBody>
          <a:bodyPr>
            <a:spAutoFit/>
          </a:bodyPr>
          <a:lstStyle/>
          <a:p>
            <a:pPr>
              <a:spcBef>
                <a:spcPct val="50000"/>
              </a:spcBef>
            </a:pPr>
            <a:r>
              <a:rPr lang="ru-RU" b="1" i="1">
                <a:latin typeface="Palatino Linotype" pitchFamily="18" charset="0"/>
              </a:rPr>
              <a:t>Өй иясе</a:t>
            </a:r>
          </a:p>
        </p:txBody>
      </p:sp>
      <p:sp>
        <p:nvSpPr>
          <p:cNvPr id="26632" name="Text Box 8"/>
          <p:cNvSpPr txBox="1">
            <a:spLocks noChangeArrowheads="1"/>
          </p:cNvSpPr>
          <p:nvPr/>
        </p:nvSpPr>
        <p:spPr bwMode="auto">
          <a:xfrm>
            <a:off x="3886200" y="4368800"/>
            <a:ext cx="1428750" cy="609600"/>
          </a:xfrm>
          <a:prstGeom prst="rect">
            <a:avLst/>
          </a:prstGeom>
          <a:noFill/>
          <a:ln w="9525">
            <a:noFill/>
            <a:miter lim="800000"/>
            <a:headEnd/>
            <a:tailEnd/>
          </a:ln>
          <a:effectLst/>
        </p:spPr>
        <p:txBody>
          <a:bodyPr>
            <a:spAutoFit/>
          </a:bodyPr>
          <a:lstStyle/>
          <a:p>
            <a:pPr>
              <a:spcBef>
                <a:spcPct val="50000"/>
              </a:spcBef>
            </a:pPr>
            <a:endParaRPr lang="ru-RU"/>
          </a:p>
        </p:txBody>
      </p:sp>
      <p:pic>
        <p:nvPicPr>
          <p:cNvPr id="26634" name="Picture 10" descr="img682"/>
          <p:cNvPicPr>
            <a:picLocks noChangeAspect="1" noChangeArrowheads="1"/>
          </p:cNvPicPr>
          <p:nvPr/>
        </p:nvPicPr>
        <p:blipFill>
          <a:blip r:embed="rId2" cstate="email"/>
          <a:srcRect/>
          <a:stretch>
            <a:fillRect/>
          </a:stretch>
        </p:blipFill>
        <p:spPr bwMode="auto">
          <a:xfrm>
            <a:off x="228600" y="1930400"/>
            <a:ext cx="2800350" cy="4876800"/>
          </a:xfrm>
          <a:prstGeom prst="rect">
            <a:avLst/>
          </a:prstGeom>
          <a:noFill/>
          <a:ln w="9525">
            <a:noFill/>
            <a:miter lim="800000"/>
            <a:headEnd/>
            <a:tailEnd/>
          </a:ln>
          <a:effectLst/>
        </p:spPr>
      </p:pic>
      <p:pic>
        <p:nvPicPr>
          <p:cNvPr id="26635" name="Picture 11" descr="img682"/>
          <p:cNvPicPr>
            <a:picLocks noChangeAspect="1" noChangeArrowheads="1"/>
          </p:cNvPicPr>
          <p:nvPr/>
        </p:nvPicPr>
        <p:blipFill>
          <a:blip r:embed="rId3" cstate="email"/>
          <a:srcRect/>
          <a:stretch>
            <a:fillRect/>
          </a:stretch>
        </p:blipFill>
        <p:spPr bwMode="auto">
          <a:xfrm>
            <a:off x="3200400" y="1828800"/>
            <a:ext cx="3371850" cy="50927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5" name="Picture 5" descr="img682"/>
          <p:cNvPicPr>
            <a:picLocks noChangeAspect="1" noChangeArrowheads="1"/>
          </p:cNvPicPr>
          <p:nvPr>
            <p:ph type="chart" sz="half" idx="2"/>
          </p:nvPr>
        </p:nvPicPr>
        <p:blipFill>
          <a:blip r:embed="rId2" cstate="email"/>
          <a:srcRect/>
          <a:stretch>
            <a:fillRect/>
          </a:stretch>
        </p:blipFill>
        <p:spPr>
          <a:xfrm>
            <a:off x="3714750" y="1219200"/>
            <a:ext cx="2524125" cy="5384800"/>
          </a:xfrm>
          <a:noFill/>
          <a:ln/>
        </p:spPr>
      </p:pic>
      <p:pic>
        <p:nvPicPr>
          <p:cNvPr id="66566" name="Picture 6" descr="img682"/>
          <p:cNvPicPr>
            <a:picLocks noChangeAspect="1" noChangeArrowheads="1"/>
          </p:cNvPicPr>
          <p:nvPr>
            <p:ph type="body" sz="half" idx="1"/>
          </p:nvPr>
        </p:nvPicPr>
        <p:blipFill>
          <a:blip r:embed="rId3" cstate="email"/>
          <a:srcRect/>
          <a:stretch>
            <a:fillRect/>
          </a:stretch>
        </p:blipFill>
        <p:spPr>
          <a:xfrm>
            <a:off x="228600" y="1727200"/>
            <a:ext cx="3086100" cy="4335463"/>
          </a:xfrm>
          <a:noFill/>
          <a:ln/>
        </p:spPr>
      </p:pic>
      <p:sp>
        <p:nvSpPr>
          <p:cNvPr id="66570" name="Text Box 10"/>
          <p:cNvSpPr txBox="1">
            <a:spLocks noChangeArrowheads="1"/>
          </p:cNvSpPr>
          <p:nvPr/>
        </p:nvSpPr>
        <p:spPr bwMode="auto">
          <a:xfrm>
            <a:off x="800100" y="6400800"/>
            <a:ext cx="1885950" cy="822325"/>
          </a:xfrm>
          <a:prstGeom prst="rect">
            <a:avLst/>
          </a:prstGeom>
          <a:noFill/>
          <a:ln w="9525">
            <a:noFill/>
            <a:miter lim="800000"/>
            <a:headEnd/>
            <a:tailEnd/>
          </a:ln>
          <a:effectLst/>
        </p:spPr>
        <p:txBody>
          <a:bodyPr>
            <a:spAutoFit/>
          </a:bodyPr>
          <a:lstStyle/>
          <a:p>
            <a:pPr>
              <a:spcBef>
                <a:spcPct val="50000"/>
              </a:spcBef>
            </a:pPr>
            <a:r>
              <a:rPr lang="ru-RU" b="1" i="1">
                <a:latin typeface="Palatino Linotype" pitchFamily="18" charset="0"/>
              </a:rPr>
              <a:t>Ана һәм бала</a:t>
            </a:r>
          </a:p>
        </p:txBody>
      </p:sp>
      <p:sp>
        <p:nvSpPr>
          <p:cNvPr id="66571" name="Text Box 11"/>
          <p:cNvSpPr txBox="1">
            <a:spLocks noChangeArrowheads="1"/>
          </p:cNvSpPr>
          <p:nvPr/>
        </p:nvSpPr>
        <p:spPr bwMode="auto">
          <a:xfrm>
            <a:off x="4171950" y="6908800"/>
            <a:ext cx="1485900" cy="609600"/>
          </a:xfrm>
          <a:prstGeom prst="rect">
            <a:avLst/>
          </a:prstGeom>
          <a:noFill/>
          <a:ln w="9525">
            <a:noFill/>
            <a:miter lim="800000"/>
            <a:headEnd/>
            <a:tailEnd/>
          </a:ln>
          <a:effectLst/>
        </p:spPr>
        <p:txBody>
          <a:bodyPr>
            <a:spAutoFit/>
          </a:bodyPr>
          <a:lstStyle/>
          <a:p>
            <a:pPr>
              <a:spcBef>
                <a:spcPct val="50000"/>
              </a:spcBef>
            </a:pPr>
            <a:r>
              <a:rPr lang="ru-RU" b="1" i="1">
                <a:latin typeface="Palatino Linotype" pitchFamily="18" charset="0"/>
              </a:rPr>
              <a:t>Очрашу</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342900" y="1524000"/>
            <a:ext cx="6172200" cy="6034088"/>
          </a:xfrm>
        </p:spPr>
        <p:txBody>
          <a:bodyPr/>
          <a:lstStyle/>
          <a:p>
            <a:pPr>
              <a:buFont typeface="Wingdings" pitchFamily="2" charset="2"/>
              <a:buChar char="Ø"/>
            </a:pPr>
            <a:r>
              <a:rPr lang="tt-RU" sz="3600" b="1" i="1">
                <a:solidFill>
                  <a:schemeClr val="bg2"/>
                </a:solidFill>
                <a:latin typeface="Palatino Linotype" pitchFamily="18" charset="0"/>
              </a:rPr>
              <a:t>         Бу ике рәссам –</a:t>
            </a:r>
          </a:p>
          <a:p>
            <a:pPr algn="just">
              <a:buFontTx/>
              <a:buNone/>
            </a:pPr>
            <a:r>
              <a:rPr lang="tt-RU" sz="3600" b="1" i="1">
                <a:latin typeface="Palatino Linotype" pitchFamily="18" charset="0"/>
              </a:rPr>
              <a:t>    </a:t>
            </a:r>
            <a:r>
              <a:rPr lang="tt-RU" sz="3600" b="1" i="1">
                <a:solidFill>
                  <a:schemeClr val="bg2"/>
                </a:solidFill>
                <a:latin typeface="Palatino Linotype" pitchFamily="18" charset="0"/>
              </a:rPr>
              <a:t>эченә алтыннар яшерен-гән мирас сакчылары, узганнарның эзен һәм халык язмышының бөек-леген күрсәткән туган авылы кырыендагы өмет тавы төсле.Илеңдә ан-дый тау булуы үзе бер бәхет!</a:t>
            </a:r>
            <a:endParaRPr lang="ru-RU" sz="3600" b="1" i="1">
              <a:solidFill>
                <a:schemeClr val="bg2"/>
              </a:solidFill>
              <a:latin typeface="Palatino Linotype"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14350" y="1379538"/>
            <a:ext cx="5829300" cy="812800"/>
          </a:xfrm>
        </p:spPr>
        <p:txBody>
          <a:bodyPr/>
          <a:lstStyle/>
          <a:p>
            <a:pPr algn="just"/>
            <a:r>
              <a:rPr lang="tt-RU">
                <a:solidFill>
                  <a:schemeClr val="tx1"/>
                </a:solidFill>
              </a:rPr>
              <a:t>                 </a:t>
            </a:r>
          </a:p>
        </p:txBody>
      </p:sp>
      <p:sp>
        <p:nvSpPr>
          <p:cNvPr id="28675" name="Rectangle 3"/>
          <p:cNvSpPr>
            <a:spLocks noGrp="1" noChangeArrowheads="1"/>
          </p:cNvSpPr>
          <p:nvPr>
            <p:ph type="body" idx="1"/>
          </p:nvPr>
        </p:nvSpPr>
        <p:spPr>
          <a:xfrm>
            <a:off x="533400" y="2438400"/>
            <a:ext cx="5829300" cy="6502400"/>
          </a:xfrm>
        </p:spPr>
        <p:txBody>
          <a:bodyPr/>
          <a:lstStyle/>
          <a:p>
            <a:r>
              <a:rPr lang="tt-RU" b="1" i="1">
                <a:latin typeface="Palatino Linotype" pitchFamily="18" charset="0"/>
              </a:rPr>
              <a:t>Газета “Безнең Чирмешән”5 ноябр</a:t>
            </a:r>
            <a:r>
              <a:rPr lang="ru-RU" b="1" i="1">
                <a:latin typeface="Palatino Linotype" pitchFamily="18" charset="0"/>
              </a:rPr>
              <a:t>ь</a:t>
            </a:r>
            <a:r>
              <a:rPr lang="tt-RU" b="1" i="1">
                <a:latin typeface="Palatino Linotype" pitchFamily="18" charset="0"/>
              </a:rPr>
              <a:t>2002 ел </a:t>
            </a:r>
          </a:p>
          <a:p>
            <a:r>
              <a:rPr lang="ru-RU" b="1" i="1">
                <a:latin typeface="Palatino Linotype" pitchFamily="18" charset="0"/>
              </a:rPr>
              <a:t>Журнал </a:t>
            </a:r>
            <a:r>
              <a:rPr lang="tt-RU" b="1" i="1">
                <a:latin typeface="Palatino Linotype" pitchFamily="18" charset="0"/>
              </a:rPr>
              <a:t>“</a:t>
            </a:r>
            <a:r>
              <a:rPr lang="ru-RU" b="1" i="1">
                <a:latin typeface="Palatino Linotype" pitchFamily="18" charset="0"/>
              </a:rPr>
              <a:t> Татарстан </a:t>
            </a:r>
            <a:r>
              <a:rPr lang="tt-RU" b="1" i="1">
                <a:latin typeface="Palatino Linotype" pitchFamily="18" charset="0"/>
              </a:rPr>
              <a:t>“</a:t>
            </a:r>
            <a:r>
              <a:rPr lang="ru-RU" b="1" i="1">
                <a:latin typeface="Palatino Linotype" pitchFamily="18" charset="0"/>
              </a:rPr>
              <a:t> №7 1999 ел.</a:t>
            </a:r>
          </a:p>
          <a:p>
            <a:r>
              <a:rPr lang="tt-RU" b="1" i="1">
                <a:latin typeface="Palatino Linotype" pitchFamily="18" charset="0"/>
              </a:rPr>
              <a:t>К.Нәфыйков “ Ал</a:t>
            </a:r>
            <a:r>
              <a:rPr lang="ru-RU" b="1" i="1">
                <a:latin typeface="Palatino Linotype" pitchFamily="18" charset="0"/>
              </a:rPr>
              <a:t>ьбом </a:t>
            </a:r>
            <a:r>
              <a:rPr lang="tt-RU" b="1" i="1">
                <a:latin typeface="Palatino Linotype" pitchFamily="18" charset="0"/>
              </a:rPr>
              <a:t>“</a:t>
            </a:r>
            <a:r>
              <a:rPr lang="ru-RU" b="1" i="1">
                <a:latin typeface="Palatino Linotype" pitchFamily="18" charset="0"/>
              </a:rPr>
              <a:t> 2005 ел.</a:t>
            </a:r>
          </a:p>
          <a:p>
            <a:r>
              <a:rPr lang="tt-RU" b="1" i="1">
                <a:latin typeface="Palatino Linotype" pitchFamily="18" charset="0"/>
              </a:rPr>
              <a:t>”Мәг</a:t>
            </a:r>
            <a:r>
              <a:rPr lang="ru-RU" b="1" i="1">
                <a:latin typeface="Palatino Linotype" pitchFamily="18" charset="0"/>
              </a:rPr>
              <a:t>ъ</a:t>
            </a:r>
            <a:r>
              <a:rPr lang="tt-RU" b="1" i="1">
                <a:latin typeface="Palatino Linotype" pitchFamily="18" charset="0"/>
              </a:rPr>
              <a:t>рифәт” 22 апрел</a:t>
            </a:r>
            <a:r>
              <a:rPr lang="ru-RU" b="1" i="1">
                <a:latin typeface="Palatino Linotype" pitchFamily="18" charset="0"/>
              </a:rPr>
              <a:t>ь 2006 ел.</a:t>
            </a:r>
          </a:p>
          <a:p>
            <a:r>
              <a:rPr lang="tt-RU" b="1" i="1">
                <a:latin typeface="Palatino Linotype" pitchFamily="18" charset="0"/>
              </a:rPr>
              <a:t>“</a:t>
            </a:r>
            <a:r>
              <a:rPr lang="ru-RU" b="1" i="1">
                <a:latin typeface="Palatino Linotype" pitchFamily="18" charset="0"/>
              </a:rPr>
              <a:t> Сөембик</a:t>
            </a:r>
            <a:r>
              <a:rPr lang="tt-RU" b="1" i="1">
                <a:latin typeface="Palatino Linotype" pitchFamily="18" charset="0"/>
              </a:rPr>
              <a:t>ә” №11 2002 ел.</a:t>
            </a:r>
          </a:p>
          <a:p>
            <a:r>
              <a:rPr lang="tt-RU" b="1" i="1">
                <a:latin typeface="Palatino Linotype" pitchFamily="18" charset="0"/>
              </a:rPr>
              <a:t>Ә.Фәтхетдинов “Ал</a:t>
            </a:r>
            <a:r>
              <a:rPr lang="ru-RU" b="1" i="1">
                <a:latin typeface="Palatino Linotype" pitchFamily="18" charset="0"/>
              </a:rPr>
              <a:t>ьбом </a:t>
            </a:r>
            <a:r>
              <a:rPr lang="tt-RU" b="1" i="1">
                <a:latin typeface="Palatino Linotype" pitchFamily="18" charset="0"/>
              </a:rPr>
              <a:t>“</a:t>
            </a:r>
            <a:r>
              <a:rPr lang="ru-RU" b="1" i="1">
                <a:latin typeface="Palatino Linotype" pitchFamily="18" charset="0"/>
              </a:rPr>
              <a:t> 2002 ел.</a:t>
            </a:r>
            <a:r>
              <a:rPr lang="tt-RU" b="1" i="1">
                <a:latin typeface="Palatino Linotype" pitchFamily="18" charset="0"/>
              </a:rPr>
              <a:t> </a:t>
            </a:r>
            <a:endParaRPr lang="ru-RU" b="1" i="1">
              <a:latin typeface="Palatino Linotype" pitchFamily="18" charset="0"/>
            </a:endParaRPr>
          </a:p>
        </p:txBody>
      </p:sp>
      <p:sp>
        <p:nvSpPr>
          <p:cNvPr id="28676" name="WordArt 4"/>
          <p:cNvSpPr>
            <a:spLocks noChangeArrowheads="1" noChangeShapeType="1" noTextEdit="1"/>
          </p:cNvSpPr>
          <p:nvPr/>
        </p:nvSpPr>
        <p:spPr bwMode="auto">
          <a:xfrm>
            <a:off x="1447800" y="1143000"/>
            <a:ext cx="3962400" cy="990600"/>
          </a:xfrm>
          <a:prstGeom prst="rect">
            <a:avLst/>
          </a:prstGeom>
        </p:spPr>
        <p:txBody>
          <a:bodyPr wrap="none" fromWordArt="1">
            <a:prstTxWarp prst="textPlain">
              <a:avLst>
                <a:gd name="adj" fmla="val 50000"/>
              </a:avLst>
            </a:prstTxWarp>
          </a:bodyPr>
          <a:lstStyle/>
          <a:p>
            <a:r>
              <a:rPr lang="ru-RU" sz="3600" b="1" i="1" kern="10">
                <a:ln w="12700">
                  <a:solidFill>
                    <a:srgbClr val="0000FF"/>
                  </a:solidFill>
                  <a:miter lim="800000"/>
                  <a:headEnd/>
                  <a:tailEnd/>
                </a:ln>
                <a:effectLst>
                  <a:outerShdw dist="45791" dir="2021404" algn="ctr" rotWithShape="0">
                    <a:srgbClr val="9999FF"/>
                  </a:outerShdw>
                </a:effectLst>
                <a:latin typeface="Palatino Linotype"/>
              </a:rPr>
              <a:t>Әдәбият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sz="half" idx="1"/>
          </p:nvPr>
        </p:nvSpPr>
        <p:spPr>
          <a:xfrm>
            <a:off x="727075" y="2940050"/>
            <a:ext cx="2697163" cy="4986338"/>
          </a:xfrm>
        </p:spPr>
        <p:txBody>
          <a:bodyPr/>
          <a:lstStyle/>
          <a:p>
            <a:pPr>
              <a:lnSpc>
                <a:spcPct val="80000"/>
              </a:lnSpc>
              <a:buFont typeface="Wingdings" pitchFamily="2" charset="2"/>
              <a:buChar char="Ø"/>
            </a:pPr>
            <a:r>
              <a:rPr lang="ru-RU" sz="2000" b="1" i="1">
                <a:latin typeface="Times New Roman" pitchFamily="18" charset="0"/>
              </a:rPr>
              <a:t>   </a:t>
            </a:r>
            <a:r>
              <a:rPr lang="ru-RU" sz="2000" b="1" i="1">
                <a:solidFill>
                  <a:schemeClr val="bg2"/>
                </a:solidFill>
                <a:latin typeface="Times New Roman" pitchFamily="18" charset="0"/>
              </a:rPr>
              <a:t>1938 елны Иске Үтәмеш авылында туа.</a:t>
            </a:r>
          </a:p>
          <a:p>
            <a:pPr>
              <a:lnSpc>
                <a:spcPct val="80000"/>
              </a:lnSpc>
              <a:buFont typeface="Wingdings" pitchFamily="2" charset="2"/>
              <a:buChar char="Ø"/>
            </a:pPr>
            <a:r>
              <a:rPr lang="ru-RU" sz="2000" b="1" i="1">
                <a:solidFill>
                  <a:schemeClr val="bg2"/>
                </a:solidFill>
                <a:latin typeface="Times New Roman" pitchFamily="18" charset="0"/>
              </a:rPr>
              <a:t>    Казан сәнгать училищесы белән Ташкент театр- сэнгать инсти-тутында укый.</a:t>
            </a:r>
          </a:p>
          <a:p>
            <a:pPr>
              <a:lnSpc>
                <a:spcPct val="80000"/>
              </a:lnSpc>
              <a:buFont typeface="Wingdings" pitchFamily="2" charset="2"/>
              <a:buChar char="Ø"/>
            </a:pPr>
            <a:r>
              <a:rPr lang="ru-RU" sz="2000" b="1" i="1">
                <a:solidFill>
                  <a:schemeClr val="bg2"/>
                </a:solidFill>
                <a:latin typeface="Times New Roman" pitchFamily="18" charset="0"/>
              </a:rPr>
              <a:t>Чыңгыз Әхмәров, Бакый Урманче иҗатлары профе-ссиональ мәк-тәп булудан тыш, тормыш мәктәбе була.</a:t>
            </a:r>
          </a:p>
        </p:txBody>
      </p:sp>
      <p:sp>
        <p:nvSpPr>
          <p:cNvPr id="9222" name="WordArt 6"/>
          <p:cNvSpPr>
            <a:spLocks noChangeArrowheads="1" noChangeShapeType="1" noTextEdit="1"/>
          </p:cNvSpPr>
          <p:nvPr/>
        </p:nvSpPr>
        <p:spPr bwMode="auto">
          <a:xfrm>
            <a:off x="1295400" y="1143000"/>
            <a:ext cx="4114800" cy="1066800"/>
          </a:xfrm>
          <a:prstGeom prst="rect">
            <a:avLst/>
          </a:prstGeom>
        </p:spPr>
        <p:txBody>
          <a:bodyPr wrap="none" fromWordArt="1">
            <a:prstTxWarp prst="textPlain">
              <a:avLst>
                <a:gd name="adj" fmla="val 50000"/>
              </a:avLst>
            </a:prstTxWarp>
          </a:bodyPr>
          <a:lstStyle/>
          <a:p>
            <a:r>
              <a:rPr lang="ru-RU" sz="3600" b="1" i="1" kern="10">
                <a:ln w="12700">
                  <a:solidFill>
                    <a:schemeClr val="tx1"/>
                  </a:solidFill>
                  <a:round/>
                  <a:headEnd/>
                  <a:tailEnd/>
                </a:ln>
                <a:solidFill>
                  <a:srgbClr val="000080"/>
                </a:solidFill>
                <a:effectLst>
                  <a:outerShdw dist="45791" dir="2021404" algn="ctr" rotWithShape="0">
                    <a:srgbClr val="9999FF"/>
                  </a:outerShdw>
                </a:effectLst>
                <a:latin typeface="Times New Roman"/>
                <a:cs typeface="Times New Roman"/>
              </a:rPr>
              <a:t>Канәфи  Нәфыйков</a:t>
            </a:r>
          </a:p>
        </p:txBody>
      </p:sp>
      <p:pic>
        <p:nvPicPr>
          <p:cNvPr id="9225" name="Picture 9" descr="img677"/>
          <p:cNvPicPr>
            <a:picLocks noChangeAspect="1" noChangeArrowheads="1"/>
          </p:cNvPicPr>
          <p:nvPr>
            <p:ph type="clipArt" sz="half" idx="2"/>
          </p:nvPr>
        </p:nvPicPr>
        <p:blipFill>
          <a:blip r:embed="rId2" cstate="email"/>
          <a:srcRect/>
          <a:stretch>
            <a:fillRect/>
          </a:stretch>
        </p:blipFill>
        <p:spPr>
          <a:xfrm>
            <a:off x="3429000" y="2743200"/>
            <a:ext cx="3200400" cy="4267200"/>
          </a:xfrm>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sz="half" idx="1"/>
          </p:nvPr>
        </p:nvSpPr>
        <p:spPr>
          <a:xfrm>
            <a:off x="381000" y="2667000"/>
            <a:ext cx="3086100" cy="5486400"/>
          </a:xfrm>
        </p:spPr>
        <p:txBody>
          <a:bodyPr/>
          <a:lstStyle/>
          <a:p>
            <a:pPr algn="just">
              <a:buFont typeface="Wingdings" pitchFamily="2" charset="2"/>
              <a:buChar char="Ø"/>
            </a:pPr>
            <a:r>
              <a:rPr lang="ru-RU" sz="2000" b="1" i="1">
                <a:latin typeface="Palatino Linotype" pitchFamily="18" charset="0"/>
              </a:rPr>
              <a:t>   </a:t>
            </a:r>
            <a:r>
              <a:rPr lang="ru-RU" sz="2000" b="1" i="1">
                <a:solidFill>
                  <a:schemeClr val="bg2"/>
                </a:solidFill>
                <a:latin typeface="Palatino Linotype" pitchFamily="18" charset="0"/>
              </a:rPr>
              <a:t>1939 елны Урманасты Үтәмеш авылында туа</a:t>
            </a:r>
          </a:p>
          <a:p>
            <a:pPr algn="just">
              <a:buFont typeface="Wingdings" pitchFamily="2" charset="2"/>
              <a:buChar char="Ø"/>
            </a:pPr>
            <a:r>
              <a:rPr lang="ru-RU" sz="2000" b="1" i="1">
                <a:solidFill>
                  <a:schemeClr val="bg2"/>
                </a:solidFill>
                <a:latin typeface="Palatino Linotype" pitchFamily="18" charset="0"/>
              </a:rPr>
              <a:t>Түбән Тагил педогогия институ-тында белем ала.</a:t>
            </a:r>
          </a:p>
          <a:p>
            <a:pPr algn="just">
              <a:buFont typeface="Wingdings" pitchFamily="2" charset="2"/>
              <a:buChar char="Ø"/>
            </a:pPr>
            <a:r>
              <a:rPr lang="ru-RU" sz="2000" b="1" i="1">
                <a:solidFill>
                  <a:schemeClr val="bg2"/>
                </a:solidFill>
                <a:latin typeface="Palatino Linotype" pitchFamily="18" charset="0"/>
              </a:rPr>
              <a:t>Урал якларында дүрт ел укыта.</a:t>
            </a:r>
          </a:p>
          <a:p>
            <a:pPr algn="just">
              <a:buFont typeface="Wingdings" pitchFamily="2" charset="2"/>
              <a:buChar char="Ø"/>
            </a:pPr>
            <a:r>
              <a:rPr lang="ru-RU" sz="2000" b="1" i="1">
                <a:solidFill>
                  <a:schemeClr val="bg2"/>
                </a:solidFill>
                <a:latin typeface="Palatino Linotype" pitchFamily="18" charset="0"/>
              </a:rPr>
              <a:t>1969 елдан бирле Түбән Кама шәһә-рендә биналарны, диварларны, урам мәйданнарны панно-рәсемнәр, агач уйма-лар,сыннар һәм орнаменталь ком-позиция белән бизи.</a:t>
            </a:r>
          </a:p>
          <a:p>
            <a:pPr algn="just"/>
            <a:endParaRPr lang="ru-RU" sz="2000" b="1" i="1">
              <a:solidFill>
                <a:schemeClr val="bg2"/>
              </a:solidFill>
              <a:latin typeface="Palatino Linotype" pitchFamily="18" charset="0"/>
            </a:endParaRPr>
          </a:p>
          <a:p>
            <a:endParaRPr lang="ru-RU" b="1" i="1">
              <a:solidFill>
                <a:schemeClr val="bg2"/>
              </a:solidFill>
              <a:latin typeface="Palatino Linotype" pitchFamily="18" charset="0"/>
            </a:endParaRPr>
          </a:p>
        </p:txBody>
      </p:sp>
      <p:pic>
        <p:nvPicPr>
          <p:cNvPr id="8196" name="Picture 4" descr="img681"/>
          <p:cNvPicPr>
            <a:picLocks noChangeAspect="1" noChangeArrowheads="1"/>
          </p:cNvPicPr>
          <p:nvPr>
            <p:ph sz="half" idx="2"/>
          </p:nvPr>
        </p:nvPicPr>
        <p:blipFill>
          <a:blip r:embed="rId2" cstate="email"/>
          <a:srcRect/>
          <a:stretch>
            <a:fillRect/>
          </a:stretch>
        </p:blipFill>
        <p:spPr>
          <a:xfrm>
            <a:off x="3733800" y="2667000"/>
            <a:ext cx="3124200" cy="4953000"/>
          </a:xfrm>
          <a:solidFill>
            <a:srgbClr val="99FF66"/>
          </a:solidFill>
          <a:ln/>
        </p:spPr>
      </p:pic>
      <p:sp>
        <p:nvSpPr>
          <p:cNvPr id="8197" name="WordArt 5"/>
          <p:cNvSpPr>
            <a:spLocks noChangeArrowheads="1" noChangeShapeType="1" noTextEdit="1"/>
          </p:cNvSpPr>
          <p:nvPr/>
        </p:nvSpPr>
        <p:spPr bwMode="auto">
          <a:xfrm>
            <a:off x="1371600" y="1143000"/>
            <a:ext cx="3886200" cy="863600"/>
          </a:xfrm>
          <a:prstGeom prst="rect">
            <a:avLst/>
          </a:prstGeom>
        </p:spPr>
        <p:txBody>
          <a:bodyPr wrap="none" fromWordArt="1">
            <a:prstTxWarp prst="textPlain">
              <a:avLst>
                <a:gd name="adj" fmla="val 50000"/>
              </a:avLst>
            </a:prstTxWarp>
          </a:bodyPr>
          <a:lstStyle/>
          <a:p>
            <a:r>
              <a:rPr lang="ru-RU" sz="3600" b="1" i="1" kern="10">
                <a:ln w="12700">
                  <a:solidFill>
                    <a:schemeClr val="tx1"/>
                  </a:solidFill>
                  <a:round/>
                  <a:headEnd/>
                  <a:tailEnd/>
                </a:ln>
                <a:solidFill>
                  <a:srgbClr val="000080"/>
                </a:solidFill>
                <a:effectLst>
                  <a:outerShdw dist="45791" dir="2021404" algn="ctr" rotWithShape="0">
                    <a:srgbClr val="9999FF"/>
                  </a:outerShdw>
                </a:effectLst>
                <a:latin typeface="Times New Roman"/>
                <a:cs typeface="Times New Roman"/>
              </a:rPr>
              <a:t>Әхсән Фәтхетдинов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533400" y="2514600"/>
            <a:ext cx="5829300" cy="5486400"/>
          </a:xfrm>
        </p:spPr>
        <p:txBody>
          <a:bodyPr/>
          <a:lstStyle/>
          <a:p>
            <a:pPr algn="just">
              <a:lnSpc>
                <a:spcPct val="90000"/>
              </a:lnSpc>
              <a:buFont typeface="Wingdings" pitchFamily="2" charset="2"/>
              <a:buChar char="Ø"/>
            </a:pPr>
            <a:r>
              <a:rPr lang="ru-RU" sz="2400" b="1" i="1">
                <a:solidFill>
                  <a:schemeClr val="bg2"/>
                </a:solidFill>
                <a:latin typeface="Palatino Linotype" pitchFamily="18" charset="0"/>
              </a:rPr>
              <a:t>    Татар халкының тарихын гына түгел, ә сәнгати елъязмасын тукымага күчерә, фаҗига язмый, югары дастан иҗат итә, риваятьтән чынбарлыкка әйләнгән вакыйгаларны сүрәтли. Музейлаштырылган мәгърур хәрабәләргә җан эрә,биредә гомер иткән кешеләрне hәм йорт-биналарны «терелтә», мәңгелеккә күчкән шәhәр урамнарын hәм базарларны  халык белән тутыра. «Болгарда бер урам», «Болгарда ага базар», «Ак палата», «Борынгы Казанда сабан туе».</a:t>
            </a:r>
            <a:br>
              <a:rPr lang="ru-RU" sz="2400" b="1" i="1">
                <a:solidFill>
                  <a:schemeClr val="bg2"/>
                </a:solidFill>
                <a:latin typeface="Palatino Linotype" pitchFamily="18" charset="0"/>
              </a:rPr>
            </a:br>
            <a:r>
              <a:rPr lang="ru-RU" sz="2400" b="1" i="1">
                <a:solidFill>
                  <a:schemeClr val="bg2"/>
                </a:solidFill>
                <a:latin typeface="Palatino Linotype" pitchFamily="18" charset="0"/>
              </a:rPr>
              <a:t> </a:t>
            </a:r>
          </a:p>
        </p:txBody>
      </p:sp>
      <p:sp>
        <p:nvSpPr>
          <p:cNvPr id="10244" name="WordArt 4"/>
          <p:cNvSpPr>
            <a:spLocks noChangeArrowheads="1" noChangeShapeType="1" noTextEdit="1"/>
          </p:cNvSpPr>
          <p:nvPr/>
        </p:nvSpPr>
        <p:spPr bwMode="auto">
          <a:xfrm>
            <a:off x="1676400" y="1066800"/>
            <a:ext cx="3371850" cy="1117600"/>
          </a:xfrm>
          <a:prstGeom prst="rect">
            <a:avLst/>
          </a:prstGeom>
        </p:spPr>
        <p:txBody>
          <a:bodyPr wrap="none" fromWordArt="1">
            <a:prstTxWarp prst="textPlain">
              <a:avLst>
                <a:gd name="adj" fmla="val 50000"/>
              </a:avLst>
            </a:prstTxWarp>
          </a:bodyPr>
          <a:lstStyle/>
          <a:p>
            <a:r>
              <a:rPr lang="ru-RU" sz="3600" b="1" i="1" kern="10">
                <a:ln w="12700">
                  <a:solidFill>
                    <a:schemeClr val="tx1"/>
                  </a:solidFill>
                  <a:round/>
                  <a:headEnd/>
                  <a:tailEnd/>
                </a:ln>
                <a:solidFill>
                  <a:srgbClr val="000080"/>
                </a:solidFill>
                <a:effectLst>
                  <a:outerShdw dist="45791" dir="2021404" algn="ctr" rotWithShape="0">
                    <a:srgbClr val="9999FF"/>
                  </a:outerShdw>
                </a:effectLst>
                <a:latin typeface="Times New Roman"/>
                <a:cs typeface="Times New Roman"/>
              </a:rPr>
              <a:t>Халык җаны.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descr="img822"/>
          <p:cNvPicPr>
            <a:picLocks noChangeAspect="1" noChangeArrowheads="1"/>
          </p:cNvPicPr>
          <p:nvPr/>
        </p:nvPicPr>
        <p:blipFill>
          <a:blip r:embed="rId2" cstate="email"/>
          <a:srcRect/>
          <a:stretch>
            <a:fillRect/>
          </a:stretch>
        </p:blipFill>
        <p:spPr bwMode="auto">
          <a:xfrm>
            <a:off x="304800" y="1828800"/>
            <a:ext cx="6324600" cy="4724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descr="img830"/>
          <p:cNvPicPr>
            <a:picLocks noChangeAspect="1" noChangeArrowheads="1"/>
          </p:cNvPicPr>
          <p:nvPr/>
        </p:nvPicPr>
        <p:blipFill>
          <a:blip r:embed="rId2" cstate="email"/>
          <a:srcRect/>
          <a:stretch>
            <a:fillRect/>
          </a:stretch>
        </p:blipFill>
        <p:spPr bwMode="auto">
          <a:xfrm>
            <a:off x="304800" y="1600200"/>
            <a:ext cx="6324600" cy="4310063"/>
          </a:xfrm>
          <a:prstGeom prst="rect">
            <a:avLst/>
          </a:prstGeom>
          <a:noFill/>
        </p:spPr>
      </p:pic>
      <p:sp>
        <p:nvSpPr>
          <p:cNvPr id="12292" name="Text Box 4"/>
          <p:cNvSpPr txBox="1">
            <a:spLocks noChangeArrowheads="1"/>
          </p:cNvSpPr>
          <p:nvPr/>
        </p:nvSpPr>
        <p:spPr bwMode="auto">
          <a:xfrm>
            <a:off x="1905000" y="6477000"/>
            <a:ext cx="3733800" cy="1587500"/>
          </a:xfrm>
          <a:prstGeom prst="rect">
            <a:avLst/>
          </a:prstGeom>
          <a:noFill/>
          <a:ln w="9525">
            <a:noFill/>
            <a:miter lim="800000"/>
            <a:headEnd/>
            <a:tailEnd/>
          </a:ln>
          <a:effectLst/>
        </p:spPr>
        <p:txBody>
          <a:bodyPr>
            <a:spAutoFit/>
          </a:bodyPr>
          <a:lstStyle/>
          <a:p>
            <a:pPr>
              <a:spcBef>
                <a:spcPct val="50000"/>
              </a:spcBef>
            </a:pPr>
            <a:r>
              <a:rPr lang="ru-RU" sz="2800" b="1" i="1"/>
              <a:t>Булгардагы Кызыл палата</a:t>
            </a:r>
          </a:p>
          <a:p>
            <a:pPr>
              <a:spcBef>
                <a:spcPct val="50000"/>
              </a:spcBef>
            </a:pPr>
            <a:r>
              <a:rPr lang="ru-RU" sz="2800" b="1" i="1"/>
              <a:t>1993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descr="img829"/>
          <p:cNvPicPr>
            <a:picLocks noChangeAspect="1" noChangeArrowheads="1"/>
          </p:cNvPicPr>
          <p:nvPr/>
        </p:nvPicPr>
        <p:blipFill>
          <a:blip r:embed="rId2" cstate="email"/>
          <a:srcRect/>
          <a:stretch>
            <a:fillRect/>
          </a:stretch>
        </p:blipFill>
        <p:spPr bwMode="auto">
          <a:xfrm>
            <a:off x="228600" y="2438400"/>
            <a:ext cx="6324600" cy="3962400"/>
          </a:xfrm>
          <a:prstGeom prst="rect">
            <a:avLst/>
          </a:prstGeom>
          <a:noFill/>
        </p:spPr>
      </p:pic>
      <p:sp>
        <p:nvSpPr>
          <p:cNvPr id="13316" name="Text Box 4"/>
          <p:cNvSpPr txBox="1">
            <a:spLocks noChangeArrowheads="1"/>
          </p:cNvSpPr>
          <p:nvPr/>
        </p:nvSpPr>
        <p:spPr bwMode="auto">
          <a:xfrm>
            <a:off x="1295400" y="6934200"/>
            <a:ext cx="3429000" cy="1160463"/>
          </a:xfrm>
          <a:prstGeom prst="rect">
            <a:avLst/>
          </a:prstGeom>
          <a:noFill/>
          <a:ln w="9525">
            <a:noFill/>
            <a:miter lim="800000"/>
            <a:headEnd/>
            <a:tailEnd/>
          </a:ln>
          <a:effectLst/>
        </p:spPr>
        <p:txBody>
          <a:bodyPr>
            <a:spAutoFit/>
          </a:bodyPr>
          <a:lstStyle/>
          <a:p>
            <a:pPr>
              <a:spcBef>
                <a:spcPct val="50000"/>
              </a:spcBef>
            </a:pPr>
            <a:r>
              <a:rPr lang="ru-RU" sz="2800" b="1" i="1"/>
              <a:t>Булгар урамы</a:t>
            </a:r>
          </a:p>
          <a:p>
            <a:pPr>
              <a:spcBef>
                <a:spcPct val="50000"/>
              </a:spcBef>
            </a:pPr>
            <a:r>
              <a:rPr lang="ru-RU" sz="2800" b="1" i="1"/>
              <a:t>1975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descr="img828"/>
          <p:cNvPicPr>
            <a:picLocks noChangeAspect="1" noChangeArrowheads="1"/>
          </p:cNvPicPr>
          <p:nvPr/>
        </p:nvPicPr>
        <p:blipFill>
          <a:blip r:embed="rId2" cstate="email"/>
          <a:srcRect/>
          <a:stretch>
            <a:fillRect/>
          </a:stretch>
        </p:blipFill>
        <p:spPr bwMode="auto">
          <a:xfrm>
            <a:off x="304800" y="2286000"/>
            <a:ext cx="6096000" cy="4038600"/>
          </a:xfrm>
          <a:prstGeom prst="rect">
            <a:avLst/>
          </a:prstGeom>
          <a:noFill/>
        </p:spPr>
      </p:pic>
      <p:sp>
        <p:nvSpPr>
          <p:cNvPr id="14340" name="Text Box 4"/>
          <p:cNvSpPr txBox="1">
            <a:spLocks noChangeArrowheads="1"/>
          </p:cNvSpPr>
          <p:nvPr/>
        </p:nvSpPr>
        <p:spPr bwMode="auto">
          <a:xfrm>
            <a:off x="1905000" y="6858000"/>
            <a:ext cx="3200400" cy="1587500"/>
          </a:xfrm>
          <a:prstGeom prst="rect">
            <a:avLst/>
          </a:prstGeom>
          <a:noFill/>
          <a:ln w="9525">
            <a:noFill/>
            <a:miter lim="800000"/>
            <a:headEnd/>
            <a:tailEnd/>
          </a:ln>
          <a:effectLst/>
        </p:spPr>
        <p:txBody>
          <a:bodyPr>
            <a:spAutoFit/>
          </a:bodyPr>
          <a:lstStyle/>
          <a:p>
            <a:pPr>
              <a:spcBef>
                <a:spcPct val="50000"/>
              </a:spcBef>
            </a:pPr>
            <a:r>
              <a:rPr lang="ru-RU" sz="2800" b="1" i="1"/>
              <a:t>Соембикэнен иленнэн куылуы</a:t>
            </a:r>
          </a:p>
          <a:p>
            <a:pPr>
              <a:spcBef>
                <a:spcPct val="50000"/>
              </a:spcBef>
            </a:pPr>
            <a:r>
              <a:rPr lang="ru-RU" sz="2800" b="1" i="1"/>
              <a:t>1978-1988</a:t>
            </a:r>
          </a:p>
        </p:txBody>
      </p:sp>
    </p:spTree>
  </p:cSld>
  <p:clrMapOvr>
    <a:masterClrMapping/>
  </p:clrMapOvr>
</p:sld>
</file>

<file path=ppt/theme/theme1.xml><?xml version="1.0" encoding="utf-8"?>
<a:theme xmlns:a="http://schemas.openxmlformats.org/drawingml/2006/main" name="Акварель">
  <a:themeElements>
    <a:clrScheme name="">
      <a:dk1>
        <a:srgbClr val="08080C"/>
      </a:dk1>
      <a:lt1>
        <a:srgbClr val="CCFFCC"/>
      </a:lt1>
      <a:dk2>
        <a:srgbClr val="660066"/>
      </a:dk2>
      <a:lt2>
        <a:srgbClr val="010B0B"/>
      </a:lt2>
      <a:accent1>
        <a:srgbClr val="A7CCD9"/>
      </a:accent1>
      <a:accent2>
        <a:srgbClr val="C7C7DF"/>
      </a:accent2>
      <a:accent3>
        <a:srgbClr val="E2FFE2"/>
      </a:accent3>
      <a:accent4>
        <a:srgbClr val="060609"/>
      </a:accent4>
      <a:accent5>
        <a:srgbClr val="D0E2E9"/>
      </a:accent5>
      <a:accent6>
        <a:srgbClr val="B4B4CA"/>
      </a:accent6>
      <a:hlink>
        <a:srgbClr val="9595FF"/>
      </a:hlink>
      <a:folHlink>
        <a:srgbClr val="8888AE"/>
      </a:folHlink>
    </a:clrScheme>
    <a:fontScheme name="Акварель">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ru-RU"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ru-RU"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Акварель 1">
        <a:dk1>
          <a:srgbClr val="545472"/>
        </a:dk1>
        <a:lt1>
          <a:srgbClr val="FFFFFF"/>
        </a:lt1>
        <a:dk2>
          <a:srgbClr val="660066"/>
        </a:dk2>
        <a:lt2>
          <a:srgbClr val="9797B7"/>
        </a:lt2>
        <a:accent1>
          <a:srgbClr val="A7CCD9"/>
        </a:accent1>
        <a:accent2>
          <a:srgbClr val="C7C7DF"/>
        </a:accent2>
        <a:accent3>
          <a:srgbClr val="FFFFFF"/>
        </a:accent3>
        <a:accent4>
          <a:srgbClr val="464660"/>
        </a:accent4>
        <a:accent5>
          <a:srgbClr val="D0E2E9"/>
        </a:accent5>
        <a:accent6>
          <a:srgbClr val="B4B4CA"/>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Акварель 2">
        <a:dk1>
          <a:srgbClr val="545472"/>
        </a:dk1>
        <a:lt1>
          <a:srgbClr val="FFFFFF"/>
        </a:lt1>
        <a:dk2>
          <a:srgbClr val="892D5B"/>
        </a:dk2>
        <a:lt2>
          <a:srgbClr val="68A7BE"/>
        </a:lt2>
        <a:accent1>
          <a:srgbClr val="CAACCC"/>
        </a:accent1>
        <a:accent2>
          <a:srgbClr val="A7CCD9"/>
        </a:accent2>
        <a:accent3>
          <a:srgbClr val="FFFFFF"/>
        </a:accent3>
        <a:accent4>
          <a:srgbClr val="464660"/>
        </a:accent4>
        <a:accent5>
          <a:srgbClr val="E1D2E2"/>
        </a:accent5>
        <a:accent6>
          <a:srgbClr val="97B9C4"/>
        </a:accent6>
        <a:hlink>
          <a:srgbClr val="9595FF"/>
        </a:hlink>
        <a:folHlink>
          <a:srgbClr val="8888AE"/>
        </a:folHlink>
      </a:clrScheme>
      <a:clrMap bg1="lt1" tx1="dk1" bg2="lt2" tx2="dk2" accent1="accent1" accent2="accent2" accent3="accent3" accent4="accent4" accent5="accent5" accent6="accent6" hlink="hlink" folHlink="folHlink"/>
    </a:extraClrScheme>
    <a:extraClrScheme>
      <a:clrScheme name="Акварель 3">
        <a:dk1>
          <a:srgbClr val="000000"/>
        </a:dk1>
        <a:lt1>
          <a:srgbClr val="FFFFFF"/>
        </a:lt1>
        <a:dk2>
          <a:srgbClr val="000000"/>
        </a:dk2>
        <a:lt2>
          <a:srgbClr val="333333"/>
        </a:lt2>
        <a:accent1>
          <a:srgbClr val="B2B2B2"/>
        </a:accent1>
        <a:accent2>
          <a:srgbClr val="DDDDDD"/>
        </a:accent2>
        <a:accent3>
          <a:srgbClr val="FFFFFF"/>
        </a:accent3>
        <a:accent4>
          <a:srgbClr val="000000"/>
        </a:accent4>
        <a:accent5>
          <a:srgbClr val="D5D5D5"/>
        </a:accent5>
        <a:accent6>
          <a:srgbClr val="C8C8C8"/>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Акварель 4">
        <a:dk1>
          <a:srgbClr val="545472"/>
        </a:dk1>
        <a:lt1>
          <a:srgbClr val="FFFFFF"/>
        </a:lt1>
        <a:dk2>
          <a:srgbClr val="892D5B"/>
        </a:dk2>
        <a:lt2>
          <a:srgbClr val="AC3872"/>
        </a:lt2>
        <a:accent1>
          <a:srgbClr val="660066"/>
        </a:accent1>
        <a:accent2>
          <a:srgbClr val="E2A6C4"/>
        </a:accent2>
        <a:accent3>
          <a:srgbClr val="FFFFFF"/>
        </a:accent3>
        <a:accent4>
          <a:srgbClr val="464660"/>
        </a:accent4>
        <a:accent5>
          <a:srgbClr val="B8AAB8"/>
        </a:accent5>
        <a:accent6>
          <a:srgbClr val="CD96B1"/>
        </a:accent6>
        <a:hlink>
          <a:srgbClr val="8585FF"/>
        </a:hlink>
        <a:folHlink>
          <a:srgbClr val="563EE8"/>
        </a:folHlink>
      </a:clrScheme>
      <a:clrMap bg1="lt1" tx1="dk1" bg2="lt2" tx2="dk2" accent1="accent1" accent2="accent2" accent3="accent3" accent4="accent4" accent5="accent5" accent6="accent6" hlink="hlink" folHlink="folHlink"/>
    </a:extraClrScheme>
    <a:extraClrScheme>
      <a:clrScheme name="Акварель 5">
        <a:dk1>
          <a:srgbClr val="545472"/>
        </a:dk1>
        <a:lt1>
          <a:srgbClr val="FFFFFF"/>
        </a:lt1>
        <a:dk2>
          <a:srgbClr val="892D5B"/>
        </a:dk2>
        <a:lt2>
          <a:srgbClr val="515BA7"/>
        </a:lt2>
        <a:accent1>
          <a:srgbClr val="8BD8E7"/>
        </a:accent1>
        <a:accent2>
          <a:srgbClr val="A5AAD3"/>
        </a:accent2>
        <a:accent3>
          <a:srgbClr val="FFFFFF"/>
        </a:accent3>
        <a:accent4>
          <a:srgbClr val="464660"/>
        </a:accent4>
        <a:accent5>
          <a:srgbClr val="C4E9F1"/>
        </a:accent5>
        <a:accent6>
          <a:srgbClr val="959ABF"/>
        </a:accent6>
        <a:hlink>
          <a:srgbClr val="B78AFA"/>
        </a:hlink>
        <a:folHlink>
          <a:srgbClr val="A0A5D0"/>
        </a:folHlink>
      </a:clrScheme>
      <a:clrMap bg1="lt1" tx1="dk1" bg2="lt2" tx2="dk2" accent1="accent1" accent2="accent2" accent3="accent3" accent4="accent4" accent5="accent5" accent6="accent6" hlink="hlink" folHlink="folHlink"/>
    </a:extraClrScheme>
    <a:extraClrScheme>
      <a:clrScheme name="Акварель 6">
        <a:dk1>
          <a:srgbClr val="545472"/>
        </a:dk1>
        <a:lt1>
          <a:srgbClr val="FFFFFF"/>
        </a:lt1>
        <a:dk2>
          <a:srgbClr val="37467F"/>
        </a:dk2>
        <a:lt2>
          <a:srgbClr val="547A3C"/>
        </a:lt2>
        <a:accent1>
          <a:srgbClr val="8BD8E7"/>
        </a:accent1>
        <a:accent2>
          <a:srgbClr val="B7D3A5"/>
        </a:accent2>
        <a:accent3>
          <a:srgbClr val="FFFFFF"/>
        </a:accent3>
        <a:accent4>
          <a:srgbClr val="464660"/>
        </a:accent4>
        <a:accent5>
          <a:srgbClr val="C4E9F1"/>
        </a:accent5>
        <a:accent6>
          <a:srgbClr val="A6BF95"/>
        </a:accent6>
        <a:hlink>
          <a:srgbClr val="619147"/>
        </a:hlink>
        <a:folHlink>
          <a:srgbClr val="94BE7C"/>
        </a:folHlink>
      </a:clrScheme>
      <a:clrMap bg1="lt1" tx1="dk1" bg2="lt2" tx2="dk2" accent1="accent1" accent2="accent2" accent3="accent3" accent4="accent4" accent5="accent5" accent6="accent6" hlink="hlink" folHlink="folHlink"/>
    </a:extraClrScheme>
    <a:extraClrScheme>
      <a:clrScheme name="Акварель 7">
        <a:dk1>
          <a:srgbClr val="545472"/>
        </a:dk1>
        <a:lt1>
          <a:srgbClr val="FFFFFF"/>
        </a:lt1>
        <a:dk2>
          <a:srgbClr val="655851"/>
        </a:dk2>
        <a:lt2>
          <a:srgbClr val="B49234"/>
        </a:lt2>
        <a:accent1>
          <a:srgbClr val="F8C684"/>
        </a:accent1>
        <a:accent2>
          <a:srgbClr val="E1CE97"/>
        </a:accent2>
        <a:accent3>
          <a:srgbClr val="FFFFFF"/>
        </a:accent3>
        <a:accent4>
          <a:srgbClr val="464660"/>
        </a:accent4>
        <a:accent5>
          <a:srgbClr val="FBDFC2"/>
        </a:accent5>
        <a:accent6>
          <a:srgbClr val="CCBA88"/>
        </a:accent6>
        <a:hlink>
          <a:srgbClr val="7C6148"/>
        </a:hlink>
        <a:folHlink>
          <a:srgbClr val="8E856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Designs\Акварель.pot</Template>
  <TotalTime>211</TotalTime>
  <Words>725</Words>
  <Application>Microsoft Office PowerPoint</Application>
  <PresentationFormat>Экран (4:3)</PresentationFormat>
  <Paragraphs>56</Paragraphs>
  <Slides>24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24</vt:i4>
      </vt:variant>
    </vt:vector>
  </HeadingPairs>
  <TitlesOfParts>
    <vt:vector size="30" baseType="lpstr">
      <vt:lpstr>Arial</vt:lpstr>
      <vt:lpstr>Tahoma</vt:lpstr>
      <vt:lpstr>Times New Roman</vt:lpstr>
      <vt:lpstr>Palatino Linotype</vt:lpstr>
      <vt:lpstr>Wingdings</vt:lpstr>
      <vt:lpstr>Акварель</vt:lpstr>
      <vt:lpstr>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                 К.Нәфыйков галимнәрне hәм иҗат кешеләрен татар халкы-ның мәдәни тарихын саклап килүчеләр итеп күрә,чөнки нәкъ менә алар буыннарны тоташ-тыручы күзгә күренмәс җепләр-не, эләктереп алып, алдагы буын-га тапшыра баручылар бит. Нәфыйков төрле стилистик алымнарны ирекле куллана, hәм тотрыклы реалистик рәсемнәр моның ачык чагылышы булып тора.</vt:lpstr>
      <vt:lpstr>Слайд 19</vt:lpstr>
      <vt:lpstr>Слайд 20</vt:lpstr>
      <vt:lpstr>                   </vt:lpstr>
      <vt:lpstr>Слайд 22</vt:lpstr>
      <vt:lpstr>Слайд 23</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Хазиповна</cp:lastModifiedBy>
  <cp:revision>17</cp:revision>
  <cp:lastPrinted>1601-01-01T00:00:00Z</cp:lastPrinted>
  <dcterms:created xsi:type="dcterms:W3CDTF">1601-01-01T00:00:00Z</dcterms:created>
  <dcterms:modified xsi:type="dcterms:W3CDTF">2015-01-16T20:51:02Z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