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69" r:id="rId3"/>
    <p:sldId id="272" r:id="rId4"/>
    <p:sldId id="256" r:id="rId5"/>
    <p:sldId id="271" r:id="rId6"/>
    <p:sldId id="257" r:id="rId7"/>
    <p:sldId id="268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E85"/>
    <a:srgbClr val="A02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735779-12B5-4A81-BF0F-60714AD89158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D1931A-DCFF-439D-A2C9-963242121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  «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</a:rPr>
              <a:t>Толерантность </a:t>
            </a:r>
            <a:endParaRPr lang="ru-RU" sz="4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  в образовательной 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</a:rPr>
              <a:t>среде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endParaRPr lang="ru-RU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                 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БУРМИСТРОВА ИРИНА АЛЕКСАНДРОВНА,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ПЕДАГОГ-ОРГАНИЗАТОР  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-  2014 -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ГБОУ ШКОЛА №495 САНКТ-ПЕТЕРБУРГА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04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9"/>
            <a:ext cx="9036496" cy="684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5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2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2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249" y="589463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БЕРИ ПРИМЕР С ЖИВОТНЫХ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2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5916"/>
            <a:ext cx="4608512" cy="68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08710" y="620688"/>
            <a:ext cx="7129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ВЗАИМОВЫРУЧКА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6825"/>
            <a:ext cx="6096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20688"/>
            <a:ext cx="300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ТЕРПИМОСТЬ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284238" cy="53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0E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583264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7200" dirty="0" smtClean="0">
                <a:solidFill>
                  <a:srgbClr val="FFC000"/>
                </a:solidFill>
              </a:rPr>
              <a:t>ТОЛЕРАНТНОСТЬ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sz="7200" dirty="0" smtClean="0">
                <a:solidFill>
                  <a:srgbClr val="FFC000"/>
                </a:solidFill>
              </a:rPr>
              <a:t>И МЫ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3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Мы разные – – в этом наше богатство. Что такое толерантность? На рубеже XVIII – XIX веков во Франции жил Талейран </a:t>
            </a:r>
            <a:r>
              <a:rPr lang="ru-RU" b="1" i="1" dirty="0" err="1">
                <a:solidFill>
                  <a:srgbClr val="7030A0"/>
                </a:solidFill>
              </a:rPr>
              <a:t>Перигор</a:t>
            </a:r>
            <a:r>
              <a:rPr lang="ru-RU" b="1" i="1" dirty="0">
                <a:solidFill>
                  <a:srgbClr val="7030A0"/>
                </a:solidFill>
              </a:rPr>
              <a:t>. Он отличался тем, что при разных правительствах оставался Министром иностранных дел. Это был человек, талантливый в умении 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учитывать настроения окружающих, уважительно к ним относиться, искать решение проблем без ущемления интересов других людей.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ЧТО ТАКОЕ ТОЛЕРАНТНОСТЬ?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9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39000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43841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Толерантность – слово заимствованное, а поэтому мало понятное.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Ближайшие синонимы: терпимость, уважение к чужому мнению, лояльность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Основой толерантности как качества личности является признание права на отличие.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Она проявляется в принятии другого человека таким, каков он есть, уважении другой точки зрения, сдержанности к тому, что не разделяешь, понимании и принятии традиций, ценностей и культуры представителей другой национальности и веры.</a:t>
            </a:r>
          </a:p>
        </p:txBody>
      </p:sp>
    </p:spTree>
    <p:extLst>
      <p:ext uri="{BB962C8B-B14F-4D97-AF65-F5344CB8AC3E}">
        <p14:creationId xmlns:p14="http://schemas.microsoft.com/office/powerpoint/2010/main" val="422223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3"/>
            <a:ext cx="6725885" cy="45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1642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Как пальцы на руке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7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МЫ УМЕЕМ ДРУЖИТЬ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63" y="2132856"/>
            <a:ext cx="4936703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0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71480"/>
            <a:ext cx="4299894" cy="323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4" y="3717032"/>
            <a:ext cx="40481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7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9847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МЫ УМЕЕМ ВЕСЕЛИТЬСЯ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79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562</TotalTime>
  <Words>206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ГБОУ ШКОЛА №495 САНКТ-ПЕТЕРБУРГА</vt:lpstr>
      <vt:lpstr>ТОЛЕРАНТНОСТЬ  И МЫ</vt:lpstr>
      <vt:lpstr>ЧТО ТАКОЕ ТОЛЕРАНТНОСТЬ?</vt:lpstr>
      <vt:lpstr>Презентация PowerPoint</vt:lpstr>
      <vt:lpstr>Презентация PowerPoint</vt:lpstr>
      <vt:lpstr>Презентация PowerPoint</vt:lpstr>
      <vt:lpstr>МЫ УМЕЕМ ДРУЖИТЬ</vt:lpstr>
      <vt:lpstr>Презентация PowerPoint</vt:lpstr>
      <vt:lpstr>МЫ УМЕЕМ ВЕСЕЛИТЬСЯ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Ирхен</dc:creator>
  <cp:lastModifiedBy>sementinov</cp:lastModifiedBy>
  <cp:revision>30</cp:revision>
  <dcterms:created xsi:type="dcterms:W3CDTF">2014-11-21T02:43:07Z</dcterms:created>
  <dcterms:modified xsi:type="dcterms:W3CDTF">2015-02-17T13:40:22Z</dcterms:modified>
</cp:coreProperties>
</file>