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DEF96BC-D859-45FE-98EA-F407B4A7414C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754947A-F7BA-4DC7-9F52-DEEA2EAA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96BC-D859-45FE-98EA-F407B4A7414C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947A-F7BA-4DC7-9F52-DEEA2EAA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96BC-D859-45FE-98EA-F407B4A7414C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947A-F7BA-4DC7-9F52-DEEA2EAA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96BC-D859-45FE-98EA-F407B4A7414C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947A-F7BA-4DC7-9F52-DEEA2EAA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96BC-D859-45FE-98EA-F407B4A7414C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947A-F7BA-4DC7-9F52-DEEA2EAA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96BC-D859-45FE-98EA-F407B4A7414C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947A-F7BA-4DC7-9F52-DEEA2EAA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EF96BC-D859-45FE-98EA-F407B4A7414C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54947A-F7BA-4DC7-9F52-DEEA2EAA75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DEF96BC-D859-45FE-98EA-F407B4A7414C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754947A-F7BA-4DC7-9F52-DEEA2EAA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96BC-D859-45FE-98EA-F407B4A7414C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947A-F7BA-4DC7-9F52-DEEA2EAA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96BC-D859-45FE-98EA-F407B4A7414C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947A-F7BA-4DC7-9F52-DEEA2EAA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96BC-D859-45FE-98EA-F407B4A7414C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4947A-F7BA-4DC7-9F52-DEEA2EAA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DEF96BC-D859-45FE-98EA-F407B4A7414C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754947A-F7BA-4DC7-9F52-DEEA2EAA75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КАРМАННЫЕ ДЕНЬГИ: </a:t>
            </a:r>
            <a:br>
              <a:rPr lang="ru-RU" b="1" dirty="0" smtClean="0"/>
            </a:br>
            <a:r>
              <a:rPr lang="ru-RU" b="1" dirty="0" smtClean="0"/>
              <a:t>ЗА И ПРОТИВ</a:t>
            </a:r>
            <a:endParaRPr lang="ru-RU" b="1" dirty="0"/>
          </a:p>
        </p:txBody>
      </p:sp>
      <p:pic>
        <p:nvPicPr>
          <p:cNvPr id="4" name="Содержимое 3" descr="карманнные деньг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2132856"/>
            <a:ext cx="5957603" cy="41764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92697"/>
          <a:ext cx="8229600" cy="5760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843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latin typeface="Times New Roman"/>
                          <a:ea typeface="Times New Roman"/>
                          <a:cs typeface="Times New Roman"/>
                        </a:rPr>
                        <a:t>Минусы наличия карманных денег у детей</a:t>
                      </a:r>
                      <a:endParaRPr lang="ru-RU" sz="240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Плюсы наличия карманных денег у детей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76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1. Пустая трата денег на «бесполезное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2. Деньги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балуют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3. Не знают цену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деньгам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4.Требование денег за выполненную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работу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5. Шантаж, желание торговаться.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1. Умение разумно распоряжаться денежными ресурсами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2.Знает цену деньгам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3.Учится разумно тратить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деньги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4.Самостоятельность в принятии решения о выборе покупки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5.Деньги придают уверенность в себе, независимость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8184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Психологи считают:</a:t>
            </a: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endParaRPr lang="ru-RU" i="1" dirty="0" smtClean="0">
              <a:latin typeface="Arial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ru-RU" i="1" dirty="0" smtClean="0">
                <a:solidFill>
                  <a:srgbClr val="FF0000"/>
                </a:solidFill>
                <a:latin typeface="Arial" charset="0"/>
              </a:rPr>
              <a:t>Давать деньги можно, если…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-"/>
            </a:pPr>
            <a:r>
              <a:rPr lang="ru-RU" dirty="0" smtClean="0">
                <a:latin typeface="Arial" charset="0"/>
              </a:rPr>
              <a:t>ребенок понимает, что они нелегко достаются </a:t>
            </a: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ru-RU" dirty="0" smtClean="0">
                <a:latin typeface="Arial" charset="0"/>
              </a:rPr>
              <a:t>    родителям;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-"/>
            </a:pPr>
            <a:r>
              <a:rPr lang="ru-RU" dirty="0" smtClean="0">
                <a:latin typeface="Arial" charset="0"/>
              </a:rPr>
              <a:t>ребенок знает, зачем ему нужны деньги, и </a:t>
            </a:r>
            <a:r>
              <a:rPr lang="ru-RU" smtClean="0">
                <a:latin typeface="Arial" charset="0"/>
              </a:rPr>
              <a:t>может </a:t>
            </a:r>
            <a:r>
              <a:rPr lang="ru-RU" smtClean="0">
                <a:latin typeface="Arial" charset="0"/>
              </a:rPr>
              <a:t>ответить, </a:t>
            </a:r>
            <a:r>
              <a:rPr lang="ru-RU" dirty="0" smtClean="0">
                <a:latin typeface="Arial" charset="0"/>
              </a:rPr>
              <a:t>на что он их израсходует;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-"/>
            </a:pPr>
            <a:r>
              <a:rPr lang="ru-RU" dirty="0" smtClean="0">
                <a:latin typeface="Arial" charset="0"/>
              </a:rPr>
              <a:t>ребенок умеет приобретать нужное в торговых точках.</a:t>
            </a: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ru-RU" dirty="0" smtClean="0">
                <a:solidFill>
                  <a:srgbClr val="FF0000"/>
                </a:solidFill>
                <a:latin typeface="Arial" charset="0"/>
              </a:rPr>
              <a:t>                </a:t>
            </a:r>
            <a:r>
              <a:rPr lang="ru-RU" i="1" dirty="0" smtClean="0">
                <a:solidFill>
                  <a:srgbClr val="FF0000"/>
                </a:solidFill>
                <a:latin typeface="Arial" charset="0"/>
              </a:rPr>
              <a:t>Ребенок не дорос до карманных денег, если…</a:t>
            </a: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ru-RU" i="1" dirty="0" smtClean="0">
                <a:latin typeface="Arial" charset="0"/>
              </a:rPr>
              <a:t>                - </a:t>
            </a:r>
            <a:r>
              <a:rPr lang="ru-RU" dirty="0" smtClean="0">
                <a:latin typeface="Arial" charset="0"/>
              </a:rPr>
              <a:t>он слабо представляет, где и как трудятся  его родители, что такое зарплата и откуда   она берется;</a:t>
            </a: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ru-RU" dirty="0" smtClean="0">
                <a:latin typeface="Arial" charset="0"/>
              </a:rPr>
              <a:t>                - он не умеет отказываться от мелких желаний  ради «высокой цели».</a:t>
            </a:r>
            <a:endParaRPr lang="ru-RU" i="1" dirty="0" smtClean="0">
              <a:latin typeface="Arial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2232248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Нужно ли давать ребёнку деньги за то, чтобы он сделал уборку в доме?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убо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3500" y="2387600"/>
            <a:ext cx="6477000" cy="4048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445096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 Нужно ли требовать отчёта о потраченной сумме?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отче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2268538"/>
            <a:ext cx="5715000" cy="4286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51710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Нужно ли давать ребёнку деньги за отметки в школе?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" y="2348880"/>
            <a:ext cx="3810000" cy="3433589"/>
          </a:xfrm>
        </p:spPr>
      </p:pic>
      <p:pic>
        <p:nvPicPr>
          <p:cNvPr id="6" name="Содержимое 5" descr="за учебу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283968" y="2348881"/>
            <a:ext cx="4176464" cy="33123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пас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620689"/>
            <a:ext cx="8208912" cy="59766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167</TotalTime>
  <Words>186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Georgia</vt:lpstr>
      <vt:lpstr>Times New Roman</vt:lpstr>
      <vt:lpstr>Trebuchet MS</vt:lpstr>
      <vt:lpstr>Wingdings</vt:lpstr>
      <vt:lpstr>Wingdings 2</vt:lpstr>
      <vt:lpstr>Городская</vt:lpstr>
      <vt:lpstr> КАРМАННЫЕ ДЕНЬГИ:  ЗА И ПРОТИВ</vt:lpstr>
      <vt:lpstr>Презентация PowerPoint</vt:lpstr>
      <vt:lpstr>Презентация PowerPoint</vt:lpstr>
      <vt:lpstr>Нужно ли давать ребёнку деньги за то, чтобы он сделал уборку в доме? </vt:lpstr>
      <vt:lpstr>  Нужно ли требовать отчёта о потраченной сумме? </vt:lpstr>
      <vt:lpstr>Нужно ли давать ребёнку деньги за отметки в школе?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КАРМАННЫЕ ДЕНЬГИ:  ЗА И ПРОТИВ</dc:title>
  <dc:creator>Ruslana</dc:creator>
  <cp:lastModifiedBy>User</cp:lastModifiedBy>
  <cp:revision>10</cp:revision>
  <dcterms:created xsi:type="dcterms:W3CDTF">2014-08-14T13:55:28Z</dcterms:created>
  <dcterms:modified xsi:type="dcterms:W3CDTF">2014-09-28T18:39:29Z</dcterms:modified>
</cp:coreProperties>
</file>