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4" r:id="rId6"/>
    <p:sldId id="26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2686" autoAdjust="0"/>
  </p:normalViewPr>
  <p:slideViewPr>
    <p:cSldViewPr>
      <p:cViewPr varScale="1">
        <p:scale>
          <a:sx n="119" d="100"/>
          <a:sy n="11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48BCA9-FA34-4CA9-B436-EF364E37F900}" type="datetimeFigureOut">
              <a:rPr lang="ru-RU" smtClean="0"/>
              <a:pPr/>
              <a:t>30.11.2014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0906E6-5EC1-44D2-969A-6473E8D309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85795"/>
            <a:ext cx="7815290" cy="2814656"/>
          </a:xfrm>
        </p:spPr>
        <p:txBody>
          <a:bodyPr>
            <a:noAutofit/>
          </a:bodyPr>
          <a:lstStyle/>
          <a:p>
            <a:r>
              <a:rPr lang="ru-RU" sz="7200" dirty="0" smtClean="0"/>
              <a:t>Родители – мои помощники!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Классный руководитель, Порошина</a:t>
            </a:r>
          </a:p>
          <a:p>
            <a:r>
              <a:rPr lang="ru-RU" b="1" dirty="0" smtClean="0"/>
              <a:t>Нина Евгеньевна, МАОУ «ООШ №13» .</a:t>
            </a:r>
          </a:p>
          <a:p>
            <a:r>
              <a:rPr lang="ru-RU" b="1" dirty="0" smtClean="0"/>
              <a:t>Г. Соликамск,2011год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543956" cy="265429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Родители моего класса очень хорошие помощники во всех наших классных </a:t>
            </a:r>
            <a:r>
              <a:rPr lang="ru-RU" sz="3200" dirty="0" err="1" smtClean="0"/>
              <a:t>делах!Они</a:t>
            </a:r>
            <a:r>
              <a:rPr lang="ru-RU" sz="3200" dirty="0" smtClean="0"/>
              <a:t> незаменимы  в туристических поездках  с </a:t>
            </a:r>
            <a:r>
              <a:rPr lang="ru-RU" sz="3200" dirty="0" err="1" smtClean="0"/>
              <a:t>классом,проведении</a:t>
            </a:r>
            <a:r>
              <a:rPr lang="ru-RU" sz="3200" dirty="0" smtClean="0"/>
              <a:t> внеклассных мероприятий, классных часов.</a:t>
            </a:r>
            <a:endParaRPr lang="ru-RU" sz="3200" dirty="0"/>
          </a:p>
        </p:txBody>
      </p:sp>
      <p:pic>
        <p:nvPicPr>
          <p:cNvPr id="2050" name="Picture 2" descr="F:\2014-11-11 аттестация Порошиной Н.Е\история  А класса\родители\DSCN84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71670" y="3214686"/>
            <a:ext cx="4683218" cy="3514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686800" cy="8382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Родители хорошо помогают в создании уюта в  кабинете , помогают озеленить его.</a:t>
            </a:r>
            <a:endParaRPr lang="ru-RU" sz="3600" dirty="0"/>
          </a:p>
        </p:txBody>
      </p:sp>
      <p:pic>
        <p:nvPicPr>
          <p:cNvPr id="3074" name="Picture 2" descr="F:\2014-11-11 аттестация Порошиной Н.Е\история  А класса\родители\DSCN84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28794" y="2786058"/>
            <a:ext cx="5248798" cy="3936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2">
                <a:shade val="30000"/>
                <a:satMod val="455000"/>
              </a:schemeClr>
              <a:schemeClr val="bg2">
                <a:tint val="95000"/>
                <a:satMod val="120000"/>
              </a:schemeClr>
            </a:duotone>
            <a:lum bright="-1000"/>
          </a:blip>
          <a:srcRect/>
          <a:stretch>
            <a:fillRect l="-8000" t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Хорошо с родителями вместе!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 родителями весело  и безопасно встречать Новый год в </a:t>
            </a:r>
            <a:r>
              <a:rPr lang="ru-RU" sz="4800" dirty="0" smtClean="0"/>
              <a:t>лесу,  забраться на самую высокую гору, отправиться на сплав по реке…….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 родителями весело  и безопасно встречать Новый год в лесу!</a:t>
            </a:r>
            <a:endParaRPr lang="ru-RU" sz="3200" dirty="0"/>
          </a:p>
        </p:txBody>
      </p:sp>
      <p:pic>
        <p:nvPicPr>
          <p:cNvPr id="4098" name="Picture 2" descr="F:\2014-11-11 аттестация Порошиной Н.Е\история  А класса\7 класс\7 класс Новый год в лесу\SL274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Родители помогают организовывать и  воспитывать детей в классе!</a:t>
            </a:r>
            <a:endParaRPr lang="ru-RU" sz="2400" dirty="0"/>
          </a:p>
        </p:txBody>
      </p:sp>
      <p:pic>
        <p:nvPicPr>
          <p:cNvPr id="5122" name="Picture 2" descr="F:\2014-11-11 аттестация Порошиной Н.Е\история  А класса\родители\DSCN84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/>
              <a:t>Спасибо,что</a:t>
            </a:r>
            <a:r>
              <a:rPr lang="ru-RU" sz="6600" dirty="0" smtClean="0"/>
              <a:t> есть такие родители, помощники!!!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113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Родители – мои помощники!</vt:lpstr>
      <vt:lpstr>Родители моего класса очень хорошие помощники во всех наших классных делах!Они незаменимы  в туристических поездках  с классом,проведении внеклассных мероприятий, классных часов.</vt:lpstr>
      <vt:lpstr>Родители хорошо помогают в создании уюта в  кабинете , помогают озеленить его.</vt:lpstr>
      <vt:lpstr>Хорошо с родителями вместе!</vt:lpstr>
      <vt:lpstr>С родителями весело  и безопасно встречать Новый год в лесу!</vt:lpstr>
      <vt:lpstr>Родители помогают организовывать и  воспитывать детей в классе!</vt:lpstr>
      <vt:lpstr>Слайд 7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Родители – мои помощники!</dc:title>
  <dc:creator>www.PHILka.RU</dc:creator>
  <cp:lastModifiedBy>www.PHILka.RU</cp:lastModifiedBy>
  <cp:revision>5</cp:revision>
  <dcterms:created xsi:type="dcterms:W3CDTF">2014-11-29T22:18:00Z</dcterms:created>
  <dcterms:modified xsi:type="dcterms:W3CDTF">2014-11-29T23:02:09Z</dcterms:modified>
</cp:coreProperties>
</file>