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3530-2226-4DD3-AAAB-3BD347F8630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263220-A90A-42FC-A89C-121656338B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3530-2226-4DD3-AAAB-3BD347F8630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3220-A90A-42FC-A89C-121656338B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0263220-A90A-42FC-A89C-121656338B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3530-2226-4DD3-AAAB-3BD347F8630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3530-2226-4DD3-AAAB-3BD347F8630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0263220-A90A-42FC-A89C-121656338B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3530-2226-4DD3-AAAB-3BD347F8630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263220-A90A-42FC-A89C-121656338B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8363530-2226-4DD3-AAAB-3BD347F8630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3220-A90A-42FC-A89C-121656338B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3530-2226-4DD3-AAAB-3BD347F8630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0263220-A90A-42FC-A89C-121656338B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3530-2226-4DD3-AAAB-3BD347F8630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0263220-A90A-42FC-A89C-121656338B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3530-2226-4DD3-AAAB-3BD347F8630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263220-A90A-42FC-A89C-121656338B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263220-A90A-42FC-A89C-121656338B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3530-2226-4DD3-AAAB-3BD347F8630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0263220-A90A-42FC-A89C-121656338B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8363530-2226-4DD3-AAAB-3BD347F8630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8363530-2226-4DD3-AAAB-3BD347F8630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263220-A90A-42FC-A89C-121656338B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 урока:</a:t>
            </a:r>
          </a:p>
          <a:p>
            <a:r>
              <a:rPr lang="ru-RU" sz="3200" dirty="0" smtClean="0"/>
              <a:t>ВУРГЕМ.</a:t>
            </a:r>
          </a:p>
          <a:p>
            <a:r>
              <a:rPr lang="ru-RU" sz="1400" dirty="0" smtClean="0"/>
              <a:t>(одежда)</a:t>
            </a:r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34400" cy="75895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Прочитайте марийские слова, заимствованные из русского языка и переведите.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 smtClean="0"/>
              <a:t>Брюко</a:t>
            </a:r>
            <a:endParaRPr lang="ru-RU" dirty="0" smtClean="0"/>
          </a:p>
          <a:p>
            <a:r>
              <a:rPr lang="ru-RU" dirty="0" err="1" smtClean="0"/>
              <a:t>Куртко</a:t>
            </a:r>
            <a:endParaRPr lang="ru-RU" dirty="0" smtClean="0"/>
          </a:p>
          <a:p>
            <a:r>
              <a:rPr lang="ru-RU" dirty="0" smtClean="0"/>
              <a:t>Шляпе</a:t>
            </a:r>
          </a:p>
          <a:p>
            <a:r>
              <a:rPr lang="ru-RU" dirty="0" smtClean="0"/>
              <a:t>Картуз</a:t>
            </a:r>
          </a:p>
          <a:p>
            <a:r>
              <a:rPr lang="ru-RU" dirty="0" smtClean="0"/>
              <a:t>Носки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Ботинке</a:t>
            </a:r>
          </a:p>
          <a:p>
            <a:r>
              <a:rPr lang="ru-RU" dirty="0" smtClean="0"/>
              <a:t>Пальто</a:t>
            </a:r>
          </a:p>
          <a:p>
            <a:r>
              <a:rPr lang="ru-RU" dirty="0" smtClean="0"/>
              <a:t>Сандалий</a:t>
            </a:r>
          </a:p>
          <a:p>
            <a:r>
              <a:rPr lang="ru-RU" dirty="0" err="1" smtClean="0"/>
              <a:t>Пинчак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14282" y="1714488"/>
            <a:ext cx="4040188" cy="2928958"/>
          </a:xfrm>
        </p:spPr>
        <p:txBody>
          <a:bodyPr/>
          <a:lstStyle/>
          <a:p>
            <a:endParaRPr lang="ru-RU" sz="2400" i="1" dirty="0" smtClean="0">
              <a:solidFill>
                <a:schemeClr val="tx1"/>
              </a:solidFill>
            </a:endParaRPr>
          </a:p>
          <a:p>
            <a:endParaRPr lang="ru-RU" sz="2400" i="1" dirty="0">
              <a:solidFill>
                <a:schemeClr val="tx1"/>
              </a:solidFill>
            </a:endParaRPr>
          </a:p>
          <a:p>
            <a:endParaRPr lang="ru-RU" sz="2400" i="1" dirty="0" smtClean="0">
              <a:solidFill>
                <a:schemeClr val="tx1"/>
              </a:solidFill>
            </a:endParaRPr>
          </a:p>
          <a:p>
            <a:endParaRPr lang="ru-RU" sz="2400" i="1" dirty="0">
              <a:solidFill>
                <a:schemeClr val="tx1"/>
              </a:solidFill>
            </a:endParaRPr>
          </a:p>
          <a:p>
            <a:endParaRPr lang="ru-RU" sz="2400" i="1" dirty="0" smtClean="0">
              <a:solidFill>
                <a:schemeClr val="tx1"/>
              </a:solidFill>
            </a:endParaRPr>
          </a:p>
          <a:p>
            <a:endParaRPr lang="ru-RU" sz="2400" i="1" dirty="0">
              <a:solidFill>
                <a:schemeClr val="tx1"/>
              </a:solidFill>
            </a:endParaRPr>
          </a:p>
          <a:p>
            <a:endParaRPr lang="ru-RU" sz="2400" i="1" dirty="0" smtClean="0">
              <a:solidFill>
                <a:schemeClr val="tx1"/>
              </a:solidFill>
            </a:endParaRPr>
          </a:p>
          <a:p>
            <a:endParaRPr lang="ru-RU" sz="2400" i="1" dirty="0" smtClean="0">
              <a:solidFill>
                <a:schemeClr val="tx1"/>
              </a:solidFill>
            </a:endParaRPr>
          </a:p>
          <a:p>
            <a:endParaRPr lang="ru-RU" sz="2400" i="1" dirty="0">
              <a:solidFill>
                <a:schemeClr val="tx1"/>
              </a:solidFill>
            </a:endParaRPr>
          </a:p>
          <a:p>
            <a:r>
              <a:rPr lang="ru-RU" sz="2400" i="1" dirty="0" err="1" smtClean="0">
                <a:solidFill>
                  <a:schemeClr val="tx1"/>
                </a:solidFill>
              </a:rPr>
              <a:t>Шовыч</a:t>
            </a:r>
            <a:endParaRPr lang="ru-RU" sz="2400" i="1" dirty="0" smtClean="0">
              <a:solidFill>
                <a:schemeClr val="tx1"/>
              </a:solidFill>
            </a:endParaRPr>
          </a:p>
          <a:p>
            <a:endParaRPr lang="ru-RU" sz="2400" i="1" dirty="0">
              <a:solidFill>
                <a:schemeClr val="tx1"/>
              </a:solidFill>
            </a:endParaRPr>
          </a:p>
          <a:p>
            <a:endParaRPr lang="ru-RU" sz="2400" i="1" dirty="0" smtClean="0">
              <a:solidFill>
                <a:schemeClr val="tx1"/>
              </a:solidFill>
            </a:endParaRPr>
          </a:p>
          <a:p>
            <a:r>
              <a:rPr lang="ru-RU" sz="2400" i="1" dirty="0" err="1" smtClean="0">
                <a:solidFill>
                  <a:schemeClr val="tx1"/>
                </a:solidFill>
              </a:rPr>
              <a:t>Пиж</a:t>
            </a:r>
            <a:endParaRPr lang="ru-RU" sz="2400" i="1" dirty="0" smtClean="0">
              <a:solidFill>
                <a:schemeClr val="tx1"/>
              </a:solidFill>
            </a:endParaRPr>
          </a:p>
          <a:p>
            <a:endParaRPr lang="ru-RU" sz="2400" i="1" dirty="0">
              <a:solidFill>
                <a:schemeClr val="tx1"/>
              </a:solidFill>
            </a:endParaRPr>
          </a:p>
          <a:p>
            <a:r>
              <a:rPr lang="ru-RU" sz="2400" i="1" dirty="0" smtClean="0">
                <a:solidFill>
                  <a:schemeClr val="tx1"/>
                </a:solidFill>
              </a:rPr>
              <a:t>Ката</a:t>
            </a:r>
          </a:p>
          <a:p>
            <a:endParaRPr lang="ru-RU" sz="2400" i="1" dirty="0">
              <a:solidFill>
                <a:schemeClr val="tx1"/>
              </a:solidFill>
            </a:endParaRPr>
          </a:p>
          <a:p>
            <a:r>
              <a:rPr lang="ru-RU" sz="2400" i="1" dirty="0" smtClean="0">
                <a:solidFill>
                  <a:schemeClr val="tx1"/>
                </a:solidFill>
              </a:rPr>
              <a:t>Кем,</a:t>
            </a:r>
          </a:p>
          <a:p>
            <a:r>
              <a:rPr lang="ru-RU" sz="2400" i="1" dirty="0" err="1" smtClean="0">
                <a:solidFill>
                  <a:schemeClr val="tx1"/>
                </a:solidFill>
              </a:rPr>
              <a:t>портышкем</a:t>
            </a:r>
            <a:endParaRPr lang="ru-RU" sz="2400" i="1" dirty="0" smtClean="0">
              <a:solidFill>
                <a:schemeClr val="tx1"/>
              </a:solidFill>
            </a:endParaRPr>
          </a:p>
          <a:p>
            <a:endParaRPr lang="ru-RU" sz="2400" i="1" dirty="0" smtClean="0">
              <a:solidFill>
                <a:schemeClr val="tx1"/>
              </a:solidFill>
            </a:endParaRPr>
          </a:p>
          <a:p>
            <a:endParaRPr lang="ru-RU" sz="2400" i="1" dirty="0">
              <a:solidFill>
                <a:schemeClr val="tx1"/>
              </a:solidFill>
            </a:endParaRPr>
          </a:p>
          <a:p>
            <a:endParaRPr lang="ru-RU" sz="2400" i="1" dirty="0" smtClean="0">
              <a:solidFill>
                <a:schemeClr val="tx1"/>
              </a:solidFill>
            </a:endParaRPr>
          </a:p>
          <a:p>
            <a:endParaRPr lang="ru-RU" sz="2400" i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err="1" smtClean="0"/>
              <a:t>Тувыр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 smtClean="0"/>
              <a:t>                              </a:t>
            </a:r>
            <a:r>
              <a:rPr lang="ru-RU" dirty="0" err="1" smtClean="0"/>
              <a:t>Ужга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Упш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йолаш</a:t>
            </a:r>
            <a:endParaRPr lang="ru-RU" dirty="0" smtClean="0"/>
          </a:p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слова</a:t>
            </a: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357430"/>
            <a:ext cx="1285884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4214818"/>
            <a:ext cx="9239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4000504"/>
            <a:ext cx="828000" cy="880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43042" y="1928802"/>
            <a:ext cx="18192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3286124"/>
            <a:ext cx="11620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85852" y="4429132"/>
            <a:ext cx="468000" cy="7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643042" y="4857760"/>
            <a:ext cx="972000" cy="9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786050" y="5572140"/>
            <a:ext cx="1008000" cy="956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643702" y="4857760"/>
            <a:ext cx="1009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4000" dirty="0" smtClean="0"/>
              <a:t>ЧИЯШ- надевать;</a:t>
            </a:r>
          </a:p>
          <a:p>
            <a:r>
              <a:rPr lang="ru-RU" sz="4000" dirty="0" smtClean="0"/>
              <a:t>ЧИЙ- </a:t>
            </a:r>
          </a:p>
          <a:p>
            <a:r>
              <a:rPr lang="ru-RU" sz="4000" dirty="0" smtClean="0"/>
              <a:t>надень,</a:t>
            </a:r>
          </a:p>
          <a:p>
            <a:r>
              <a:rPr lang="ru-RU" sz="4000" dirty="0" err="1" smtClean="0"/>
              <a:t>Ит</a:t>
            </a:r>
            <a:r>
              <a:rPr lang="ru-RU" sz="4000" dirty="0" smtClean="0"/>
              <a:t> чий-</a:t>
            </a:r>
          </a:p>
          <a:p>
            <a:r>
              <a:rPr lang="ru-RU" sz="4000" dirty="0" smtClean="0"/>
              <a:t>не надевай.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Мый</a:t>
            </a:r>
            <a:r>
              <a:rPr lang="ru-RU" dirty="0" smtClean="0"/>
              <a:t> чием     </a:t>
            </a:r>
            <a:r>
              <a:rPr lang="ru-RU" dirty="0" err="1" smtClean="0"/>
              <a:t>Ме</a:t>
            </a:r>
            <a:r>
              <a:rPr lang="ru-RU" dirty="0" smtClean="0"/>
              <a:t> </a:t>
            </a:r>
            <a:r>
              <a:rPr lang="ru-RU" dirty="0" err="1" smtClean="0"/>
              <a:t>чиена</a:t>
            </a:r>
            <a:endParaRPr lang="ru-RU" dirty="0" smtClean="0"/>
          </a:p>
          <a:p>
            <a:r>
              <a:rPr lang="ru-RU" dirty="0" err="1" smtClean="0"/>
              <a:t>Тый</a:t>
            </a:r>
            <a:r>
              <a:rPr lang="ru-RU" dirty="0" smtClean="0"/>
              <a:t> </a:t>
            </a:r>
            <a:r>
              <a:rPr lang="ru-RU" dirty="0" err="1" smtClean="0"/>
              <a:t>чиет</a:t>
            </a:r>
            <a:r>
              <a:rPr lang="ru-RU" dirty="0" smtClean="0"/>
              <a:t>        Те </a:t>
            </a:r>
            <a:r>
              <a:rPr lang="ru-RU" dirty="0" err="1" smtClean="0"/>
              <a:t>чиеда</a:t>
            </a:r>
            <a:endParaRPr lang="ru-RU" dirty="0" smtClean="0"/>
          </a:p>
          <a:p>
            <a:r>
              <a:rPr lang="ru-RU" dirty="0" err="1" smtClean="0"/>
              <a:t>Тудо</a:t>
            </a:r>
            <a:r>
              <a:rPr lang="ru-RU" dirty="0" smtClean="0"/>
              <a:t> чия         </a:t>
            </a:r>
            <a:r>
              <a:rPr lang="ru-RU" dirty="0" err="1" smtClean="0"/>
              <a:t>Нуно</a:t>
            </a:r>
            <a:r>
              <a:rPr lang="ru-RU" dirty="0" smtClean="0"/>
              <a:t> </a:t>
            </a:r>
            <a:r>
              <a:rPr lang="ru-RU" dirty="0" err="1" smtClean="0"/>
              <a:t>чият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err="1" smtClean="0"/>
              <a:t>Тый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мом</a:t>
            </a:r>
            <a:r>
              <a:rPr lang="ru-RU" dirty="0" smtClean="0"/>
              <a:t> </a:t>
            </a:r>
            <a:r>
              <a:rPr lang="ru-RU" dirty="0" err="1" smtClean="0"/>
              <a:t>чиет?-Ты</a:t>
            </a:r>
            <a:r>
              <a:rPr lang="ru-RU" dirty="0" smtClean="0">
                <a:solidFill>
                  <a:srgbClr val="FF0000"/>
                </a:solidFill>
              </a:rPr>
              <a:t> что </a:t>
            </a:r>
            <a:r>
              <a:rPr lang="ru-RU" dirty="0" smtClean="0"/>
              <a:t>надеваешь?</a:t>
            </a:r>
          </a:p>
          <a:p>
            <a:pPr>
              <a:buNone/>
            </a:pPr>
            <a:r>
              <a:rPr lang="ru-RU" dirty="0" err="1" smtClean="0"/>
              <a:t>Мый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тувырым</a:t>
            </a:r>
            <a:r>
              <a:rPr lang="ru-RU" dirty="0" smtClean="0"/>
              <a:t> </a:t>
            </a:r>
            <a:r>
              <a:rPr lang="ru-RU" dirty="0" err="1" smtClean="0"/>
              <a:t>чием.-Я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платье </a:t>
            </a:r>
            <a:r>
              <a:rPr lang="ru-RU" dirty="0" smtClean="0"/>
              <a:t>надеваю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Шовыч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могай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/>
              <a:t>улеш</a:t>
            </a:r>
            <a:r>
              <a:rPr lang="ru-RU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Йолаш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могай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/>
              <a:t>тусан</a:t>
            </a:r>
            <a:r>
              <a:rPr lang="ru-RU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Тус-цвет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642918"/>
            <a:ext cx="18192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2071678"/>
            <a:ext cx="1009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Пазарыште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мом</a:t>
            </a:r>
            <a:r>
              <a:rPr lang="ru-RU" dirty="0" smtClean="0"/>
              <a:t> </a:t>
            </a:r>
            <a:r>
              <a:rPr lang="ru-RU" dirty="0" err="1" smtClean="0"/>
              <a:t>налат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285992"/>
            <a:ext cx="16478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3571876"/>
            <a:ext cx="14859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235743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3857628"/>
            <a:ext cx="2152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4786322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Кугу ТАУ!</a:t>
            </a:r>
            <a:endParaRPr lang="ru-RU" sz="7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75</TotalTime>
  <Words>98</Words>
  <Application>Microsoft Office PowerPoint</Application>
  <PresentationFormat>Экран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Слайд 1</vt:lpstr>
      <vt:lpstr>Прочитайте марийские слова, заимствованные из русского языка и переведите.</vt:lpstr>
      <vt:lpstr>Новые слова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10</cp:revision>
  <dcterms:created xsi:type="dcterms:W3CDTF">2013-11-08T12:55:50Z</dcterms:created>
  <dcterms:modified xsi:type="dcterms:W3CDTF">2013-11-16T21:55:27Z</dcterms:modified>
</cp:coreProperties>
</file>