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3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607A9"/>
    <a:srgbClr val="DD23D9"/>
    <a:srgbClr val="8043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60"/>
  </p:normalViewPr>
  <p:slideViewPr>
    <p:cSldViewPr>
      <p:cViewPr varScale="1">
        <p:scale>
          <a:sx n="85" d="100"/>
          <a:sy n="85" d="100"/>
        </p:scale>
        <p:origin x="-13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39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006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092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5099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0121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010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311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7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4802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578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37623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04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51459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1451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481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944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029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14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7293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139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815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4834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336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332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171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36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79829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942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4025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2178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580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9598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0898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899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530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642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033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851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539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010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419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9350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080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67149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4723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1955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5534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5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8063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041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049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51264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9932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003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9069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996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5716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865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2960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980266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27741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28171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6708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9572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87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4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098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2578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7FBF-9C3B-4045-BC48-FD22A2125A3E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2784AC-3FD2-4246-BEA4-B54D9C779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067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Здоровый образ жизни</a:t>
            </a:r>
            <a:endParaRPr lang="ru-RU" sz="8800" b="1" dirty="0">
              <a:ln w="11430"/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42415" y="404664"/>
            <a:ext cx="6591985" cy="55065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260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Немаловажное значение оказывает на здоровье и состояние окружающей среды. Вмешательство человека в регулирование природных процессов не всегда приносит желаемые положительные результаты.</a:t>
            </a:r>
            <a:endParaRPr lang="ru-RU" sz="2400" dirty="0">
              <a:solidFill>
                <a:srgbClr val="260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3yG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924944"/>
            <a:ext cx="5516880" cy="3680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5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0"/>
            <a:ext cx="7543674" cy="18532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b="1" dirty="0"/>
              <a:t> </a:t>
            </a:r>
            <a:r>
              <a:rPr lang="ru-RU" sz="3100" dirty="0" smtClean="0">
                <a:solidFill>
                  <a:srgbClr val="260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одним важным элементом здорового образа жизни является личная </a:t>
            </a:r>
            <a:r>
              <a:rPr lang="ru-RU" sz="3100" dirty="0" smtClean="0">
                <a:solidFill>
                  <a:srgbClr val="260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гигиена….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en-US" sz="3100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de1ac06f57e9acb2e3a4b02dd7cedd8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52870"/>
            <a:ext cx="6264696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258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rgbClr val="260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Постоянное недосыпание опасно тем, что может вызвать истощение нервной системы, ослабление защитных сил организма, снижение работоспособности, ухудшение самочувствия.</a:t>
            </a:r>
            <a:endParaRPr lang="ru-RU" dirty="0">
              <a:solidFill>
                <a:srgbClr val="260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4149080"/>
            <a:ext cx="4337203" cy="2583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974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74769" cy="13208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260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Хорошее здоровье, разумно сохраняемое и укрепляемое самим человеком, обеспечивает ему долгую и активную жизнь.</a:t>
            </a:r>
            <a:endParaRPr lang="ru-RU" sz="4400" dirty="0">
              <a:solidFill>
                <a:srgbClr val="260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45f7d4e56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3717032"/>
            <a:ext cx="6264696" cy="293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26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0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endParaRPr lang="ru-RU" sz="7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Здоровый образ жизни</a:t>
            </a:r>
            <a:r>
              <a:rPr lang="ru-RU" sz="6600" dirty="0" smtClean="0">
                <a:solidFill>
                  <a:srgbClr val="00B0F0"/>
                </a:solidFill>
              </a:rPr>
              <a:t> </a:t>
            </a:r>
            <a:r>
              <a:rPr lang="ru-RU" sz="6600" dirty="0" smtClean="0">
                <a:solidFill>
                  <a:srgbClr val="0070C0"/>
                </a:solidFill>
              </a:rPr>
              <a:t>—</a:t>
            </a:r>
            <a:r>
              <a:rPr lang="ru-RU" sz="6600" dirty="0" smtClean="0">
                <a:solidFill>
                  <a:srgbClr val="00B0F0"/>
                </a:solidFill>
              </a:rPr>
              <a:t> </a:t>
            </a:r>
            <a:r>
              <a:rPr lang="ru-RU" sz="6600" dirty="0" smtClean="0">
                <a:solidFill>
                  <a:srgbClr val="0070C0"/>
                </a:solidFill>
              </a:rPr>
              <a:t>образ жизни человека, направленный на</a:t>
            </a:r>
            <a:r>
              <a:rPr lang="ru-RU" sz="6600" dirty="0" smtClean="0">
                <a:solidFill>
                  <a:srgbClr val="00B0F0"/>
                </a:solidFill>
              </a:rPr>
              <a:t> </a:t>
            </a:r>
            <a:r>
              <a:rPr lang="ru-RU" sz="6600" dirty="0" smtClean="0">
                <a:solidFill>
                  <a:srgbClr val="FF0000"/>
                </a:solidFill>
              </a:rPr>
              <a:t>профилактику болезней</a:t>
            </a:r>
            <a:r>
              <a:rPr lang="ru-RU" sz="6600" dirty="0" smtClean="0">
                <a:solidFill>
                  <a:srgbClr val="00B0F0"/>
                </a:solidFill>
              </a:rPr>
              <a:t> </a:t>
            </a:r>
            <a:r>
              <a:rPr lang="ru-RU" sz="6600" dirty="0" smtClean="0">
                <a:solidFill>
                  <a:srgbClr val="0070C0"/>
                </a:solidFill>
              </a:rPr>
              <a:t>и</a:t>
            </a:r>
            <a:r>
              <a:rPr lang="ru-RU" sz="6600" dirty="0" smtClean="0">
                <a:solidFill>
                  <a:srgbClr val="00B0F0"/>
                </a:solidFill>
              </a:rPr>
              <a:t> </a:t>
            </a:r>
            <a:r>
              <a:rPr lang="ru-RU" sz="6600" dirty="0" smtClean="0">
                <a:solidFill>
                  <a:srgbClr val="FF0000"/>
                </a:solidFill>
              </a:rPr>
              <a:t>укрепление здоровья</a:t>
            </a:r>
            <a:r>
              <a:rPr lang="ru-RU" sz="6600" dirty="0" smtClean="0">
                <a:solidFill>
                  <a:srgbClr val="0070C0"/>
                </a:solidFill>
              </a:rPr>
              <a:t>.</a:t>
            </a:r>
            <a:endParaRPr lang="ru-RU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5691"/>
            <a:ext cx="8229600" cy="2123658"/>
          </a:xfrm>
        </p:spPr>
        <p:txBody>
          <a:bodyPr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Элементы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здорового</a:t>
            </a:r>
            <a:r>
              <a:rPr lang="ru-RU" sz="6600" dirty="0" smtClean="0"/>
              <a:t> </a:t>
            </a:r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образа жизни: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с раннего детства здоровых привычек и навыков;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окружающая среда: безопасная и благоприятная для обитания, знания 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влиянии неблагоприятных факторов окружающей среды на здоровье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от курения, наркотиков и употребления алкоголя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 питание: умеренное, соответствующее физиологическим особенностям конкретного человека, информированность о качестве употребляемых продуктов;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движения: физически активная жизнь, включая специальные физические упражнения с учётом возрастных и физиологических особенностей;</a:t>
            </a:r>
          </a:p>
          <a:p>
            <a:r>
              <a:rPr lang="ru-RU" sz="2000" b="1" dirty="0" smtClean="0">
                <a:solidFill>
                  <a:srgbClr val="260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личная и общественная гигиена: совокупность гигиенических правил, соблюдение и выполнение которых способствует сохранению и укреплению здоровья, владение навыками первой помощи.</a:t>
            </a:r>
            <a:endParaRPr lang="ru-RU" sz="2000" b="1" dirty="0">
              <a:solidFill>
                <a:srgbClr val="260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физиологическое состояние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большое влияние оказывает его </a:t>
            </a:r>
            <a:r>
              <a:rPr lang="ru-RU" sz="2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психоэмоциональное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состояние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6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эмоциональное самочувствие: психогигиена, умение справляться с собственными эмоциями, проблемами;</a:t>
            </a:r>
          </a:p>
          <a:p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Интеллектуальное самочувствие: способность человека узнавать и использовать новую информацию для оптимальных действий в новых обстоятельствах. 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Позитивное мышление.</a:t>
            </a:r>
          </a:p>
          <a:p>
            <a:r>
              <a:rPr lang="ru-R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 самочувствие: способность устанавливать действительно значимые, конструктивные жизненные цели, стремиться к ним и достигать их. 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Оптимизм.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>
            <a:no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собственного здоровья </a:t>
            </a:r>
            <a:r>
              <a:rPr lang="ru-RU" dirty="0" smtClean="0"/>
              <a:t>― это непосредственная обязанность каждого человека. Человек неправильным образом жизни, вредными привычками, гиподинамией, перееданием уже к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20―30</a:t>
            </a:r>
            <a:r>
              <a:rPr lang="ru-RU" dirty="0" smtClean="0"/>
              <a:t> годам доводит себя до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катастрофического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состояния</a:t>
            </a:r>
            <a:r>
              <a:rPr lang="ru-RU" dirty="0" smtClean="0"/>
              <a:t> и лишь тогда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вспоминает о медицине...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260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раннего возраста необходимо вести активный образ жизни, закаливаться, заниматься физкультурой и спортом, соблюдать правила личной гигиены, ― словом, добиваться разумными путями подлинной гармонии здоровья.</a:t>
            </a:r>
            <a:endParaRPr lang="ru-RU" sz="2400" b="1" dirty="0">
              <a:solidFill>
                <a:srgbClr val="260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zLrk-d_rIQ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2636912"/>
            <a:ext cx="2670797" cy="4021907"/>
          </a:xfrm>
        </p:spPr>
      </p:pic>
      <p:pic>
        <p:nvPicPr>
          <p:cNvPr id="8" name="Рисунок 7" descr="K43C9F2NS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36912"/>
            <a:ext cx="2707431" cy="4077072"/>
          </a:xfrm>
          <a:prstGeom prst="rect">
            <a:avLst/>
          </a:prstGeom>
        </p:spPr>
      </p:pic>
      <p:pic>
        <p:nvPicPr>
          <p:cNvPr id="9" name="Рисунок 8" descr="картинка_ЗО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564904"/>
            <a:ext cx="2767744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71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742950" indent="-742950" algn="ctr">
              <a:buNone/>
            </a:pPr>
            <a:r>
              <a:rPr lang="ru-RU" b="1" dirty="0" smtClean="0">
                <a:solidFill>
                  <a:srgbClr val="260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Рациональное питание обеспечивает правильный рост и формирование организма, способствует сохранению здоровья, высокой работоспособности и продлению жизни.</a:t>
            </a:r>
            <a:endParaRPr lang="en-US" b="1" dirty="0">
              <a:solidFill>
                <a:srgbClr val="260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None/>
            </a:pPr>
            <a:endParaRPr lang="ru-RU" sz="4000" dirty="0"/>
          </a:p>
        </p:txBody>
      </p:sp>
      <p:pic>
        <p:nvPicPr>
          <p:cNvPr id="4" name="Рисунок 3" descr="104281680_4950316_1002882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852936"/>
            <a:ext cx="5385436" cy="3820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078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эффективного оздоровления и профилактики болезней необходимо тренировать и совершенствовать в первую очередь самое ценное качество ―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выносливость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сочетании с закаливанием и другими компонентами здорового образа жизни, что обеспечит растущему организму надежный щит против многих болезней.</a:t>
            </a:r>
            <a:endParaRPr lang="ru-RU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qK3B-s6TlP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580724"/>
            <a:ext cx="2808312" cy="401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TXAY8s7Sv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36912"/>
            <a:ext cx="2664296" cy="401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744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250629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i="1" dirty="0" smtClean="0">
                <a:solidFill>
                  <a:srgbClr val="260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помогает нам выполнять наши планы, успешно решать основные жизненные задачи, преодолевать трудности, а если придется, то и значительные перегрузки. Хорошее здоровье, разумно сохраняемое и укрепляемое самим человеком, обеспечивает ему долгую и активную жизнь.</a:t>
            </a:r>
            <a:endParaRPr lang="ru-RU" i="1" dirty="0">
              <a:solidFill>
                <a:srgbClr val="2607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29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F20B7C8E-B819-43F3-AAF9-EE50B1A83630}"/>
    </a:ext>
  </a:extLst>
</a:theme>
</file>

<file path=ppt/theme/theme4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1394</TotalTime>
  <Words>222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 Office</vt:lpstr>
      <vt:lpstr>Легкий дым</vt:lpstr>
      <vt:lpstr>1_Легкий дым</vt:lpstr>
      <vt:lpstr>Ион</vt:lpstr>
      <vt:lpstr>Грань</vt:lpstr>
      <vt:lpstr>Здоровый образ жизни</vt:lpstr>
      <vt:lpstr>Слайд 2</vt:lpstr>
      <vt:lpstr>Элементы здорового образа жизни:</vt:lpstr>
      <vt:lpstr>На физиологическое состояние человека большое влияние оказывает его психоэмоциональное состояние.</vt:lpstr>
      <vt:lpstr>Слайд 5</vt:lpstr>
      <vt:lpstr>С раннего возраста необходимо вести активный образ жизни, закаливаться, заниматься физкультурой и спортом, соблюдать правила личной гигиены, ― словом, добиваться разумными путями подлинной гармонии здоровья.</vt:lpstr>
      <vt:lpstr>Слайд 7</vt:lpstr>
      <vt:lpstr>Для эффективного оздоровления и профилактики болезней необходимо тренировать и совершенствовать в первую очередь самое ценное качество ― выносливость в сочетании с закаливанием и другими компонентами здорового образа жизни, что обеспечит растущему организму надежный щит против многих болезней.</vt:lpstr>
      <vt:lpstr> Здоровье помогает нам выполнять наши планы, успешно решать основные жизненные задачи, преодолевать трудности, а если придется, то и значительные перегрузки. Хорошее здоровье, разумно сохраняемое и укрепляемое самим человеком, обеспечивает ему долгую и активную жизнь.</vt:lpstr>
      <vt:lpstr>Слайд 10</vt:lpstr>
      <vt:lpstr>  Еще одним важным элементом здорового образа жизни является личная гигиена….   </vt:lpstr>
      <vt:lpstr>  Постоянное недосыпание опасно тем, что может вызвать истощение нервной системы, ослабление защитных сил организма, снижение работоспособности, ухудшение самочувствия.</vt:lpstr>
      <vt:lpstr>Хорошее здоровье, разумно сохраняемое и укрепляемое самим человеком, обеспечивает ему долгую и активную жизнь.</vt:lpstr>
      <vt:lpstr>Спасибо за внимание!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 operations</dc:title>
  <dc:creator>DNA7 X86</dc:creator>
  <cp:lastModifiedBy>1</cp:lastModifiedBy>
  <cp:revision>22</cp:revision>
  <dcterms:created xsi:type="dcterms:W3CDTF">2014-11-09T10:52:54Z</dcterms:created>
  <dcterms:modified xsi:type="dcterms:W3CDTF">2014-11-27T04:29:57Z</dcterms:modified>
</cp:coreProperties>
</file>