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FDA17-0252-4A12-955F-85D6EBF0081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3EFFC4-EAC7-4ADE-BBF0-CEA25CAC1535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Личностные</a:t>
          </a:r>
          <a:endParaRPr lang="ru-RU" b="1" dirty="0">
            <a:solidFill>
              <a:schemeClr val="tx1"/>
            </a:solidFill>
          </a:endParaRPr>
        </a:p>
      </dgm:t>
    </dgm:pt>
    <dgm:pt modelId="{1EFCACE7-BE3E-452A-A1E4-F456D90D999A}" type="parTrans" cxnId="{C274348C-6575-4351-AB08-52FE26C867A5}">
      <dgm:prSet/>
      <dgm:spPr/>
      <dgm:t>
        <a:bodyPr/>
        <a:lstStyle/>
        <a:p>
          <a:endParaRPr lang="ru-RU"/>
        </a:p>
      </dgm:t>
    </dgm:pt>
    <dgm:pt modelId="{0C3075FB-5553-4885-892E-B6E39A4BF1ED}" type="sibTrans" cxnId="{C274348C-6575-4351-AB08-52FE26C867A5}">
      <dgm:prSet/>
      <dgm:spPr/>
      <dgm:t>
        <a:bodyPr/>
        <a:lstStyle/>
        <a:p>
          <a:endParaRPr lang="ru-RU"/>
        </a:p>
      </dgm:t>
    </dgm:pt>
    <dgm:pt modelId="{6BC87D03-B2D5-4AD5-9F06-DAFB615F9AF6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Познавательные</a:t>
          </a:r>
          <a:endParaRPr lang="ru-RU" b="1" dirty="0">
            <a:solidFill>
              <a:schemeClr val="tx1"/>
            </a:solidFill>
          </a:endParaRPr>
        </a:p>
      </dgm:t>
    </dgm:pt>
    <dgm:pt modelId="{A4F61136-EA21-446B-96A5-EB80B31D0DB2}" type="parTrans" cxnId="{391546EE-10A8-4747-BB0B-59C8AC7F1A4C}">
      <dgm:prSet/>
      <dgm:spPr/>
      <dgm:t>
        <a:bodyPr/>
        <a:lstStyle/>
        <a:p>
          <a:endParaRPr lang="ru-RU"/>
        </a:p>
      </dgm:t>
    </dgm:pt>
    <dgm:pt modelId="{FB6308F4-1E58-4311-BF60-B5197F799B40}" type="sibTrans" cxnId="{391546EE-10A8-4747-BB0B-59C8AC7F1A4C}">
      <dgm:prSet/>
      <dgm:spPr/>
      <dgm:t>
        <a:bodyPr/>
        <a:lstStyle/>
        <a:p>
          <a:endParaRPr lang="ru-RU"/>
        </a:p>
      </dgm:t>
    </dgm:pt>
    <dgm:pt modelId="{CA5599E4-A3BB-45BF-A75E-26DB1536D4E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Коммуникативные</a:t>
          </a:r>
          <a:endParaRPr lang="ru-RU" b="1" dirty="0">
            <a:solidFill>
              <a:schemeClr val="tx1"/>
            </a:solidFill>
          </a:endParaRPr>
        </a:p>
      </dgm:t>
    </dgm:pt>
    <dgm:pt modelId="{6FAA3F79-B531-42C8-BA65-4905A598D078}" type="parTrans" cxnId="{88B57E1D-B206-40B1-A7C0-9FC1488E3DEE}">
      <dgm:prSet/>
      <dgm:spPr/>
      <dgm:t>
        <a:bodyPr/>
        <a:lstStyle/>
        <a:p>
          <a:endParaRPr lang="ru-RU"/>
        </a:p>
      </dgm:t>
    </dgm:pt>
    <dgm:pt modelId="{8C35D4E6-6FF2-4D39-983D-72DF61C62E88}" type="sibTrans" cxnId="{88B57E1D-B206-40B1-A7C0-9FC1488E3DEE}">
      <dgm:prSet/>
      <dgm:spPr/>
      <dgm:t>
        <a:bodyPr/>
        <a:lstStyle/>
        <a:p>
          <a:endParaRPr lang="ru-RU"/>
        </a:p>
      </dgm:t>
    </dgm:pt>
    <dgm:pt modelId="{51FEEB1E-A96E-4EE9-8BAC-63CC0258019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Регулятивные</a:t>
          </a:r>
          <a:endParaRPr lang="ru-RU" b="1" dirty="0">
            <a:solidFill>
              <a:schemeClr val="tx1"/>
            </a:solidFill>
          </a:endParaRPr>
        </a:p>
      </dgm:t>
    </dgm:pt>
    <dgm:pt modelId="{8B4010C0-4D92-4FD0-87EF-C67A9D5D6E4D}" type="parTrans" cxnId="{AE45B344-67D4-4EB8-889A-FD85806A93D0}">
      <dgm:prSet/>
      <dgm:spPr/>
      <dgm:t>
        <a:bodyPr/>
        <a:lstStyle/>
        <a:p>
          <a:endParaRPr lang="ru-RU"/>
        </a:p>
      </dgm:t>
    </dgm:pt>
    <dgm:pt modelId="{99E9FBC2-F420-4CB5-AD25-6CFCC17E97FE}" type="sibTrans" cxnId="{AE45B344-67D4-4EB8-889A-FD85806A93D0}">
      <dgm:prSet/>
      <dgm:spPr/>
      <dgm:t>
        <a:bodyPr/>
        <a:lstStyle/>
        <a:p>
          <a:endParaRPr lang="ru-RU"/>
        </a:p>
      </dgm:t>
    </dgm:pt>
    <dgm:pt modelId="{373854B9-3D7E-470A-9965-5F2A223C190F}" type="pres">
      <dgm:prSet presAssocID="{ADCFDA17-0252-4A12-955F-85D6EBF008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D4FBC8-4D0C-4343-838D-677CB97B5485}" type="pres">
      <dgm:prSet presAssocID="{4A3EFFC4-EAC7-4ADE-BBF0-CEA25CAC1535}" presName="node" presStyleLbl="node1" presStyleIdx="0" presStyleCnt="4" custScaleX="188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6E73-2CB4-4759-8F7D-3846B953F3EE}" type="pres">
      <dgm:prSet presAssocID="{4A3EFFC4-EAC7-4ADE-BBF0-CEA25CAC1535}" presName="spNode" presStyleCnt="0"/>
      <dgm:spPr/>
    </dgm:pt>
    <dgm:pt modelId="{53E21031-106A-4476-93C3-C37AC15B8CF3}" type="pres">
      <dgm:prSet presAssocID="{0C3075FB-5553-4885-892E-B6E39A4BF1E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737D9789-5211-4FFB-AC8A-328D603D41C5}" type="pres">
      <dgm:prSet presAssocID="{6BC87D03-B2D5-4AD5-9F06-DAFB615F9AF6}" presName="node" presStyleLbl="node1" presStyleIdx="1" presStyleCnt="4" custScaleX="141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9D077-A168-4866-A874-D27F426B7A46}" type="pres">
      <dgm:prSet presAssocID="{6BC87D03-B2D5-4AD5-9F06-DAFB615F9AF6}" presName="spNode" presStyleCnt="0"/>
      <dgm:spPr/>
    </dgm:pt>
    <dgm:pt modelId="{86627A22-B3CA-443C-9147-62D84FA75B52}" type="pres">
      <dgm:prSet presAssocID="{FB6308F4-1E58-4311-BF60-B5197F799B40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48272F4-9186-4208-AC94-6D44B869D0FD}" type="pres">
      <dgm:prSet presAssocID="{CA5599E4-A3BB-45BF-A75E-26DB1536D4E5}" presName="node" presStyleLbl="node1" presStyleIdx="2" presStyleCnt="4" custScaleX="176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C83F0-D690-462E-ADDF-65A23115088C}" type="pres">
      <dgm:prSet presAssocID="{CA5599E4-A3BB-45BF-A75E-26DB1536D4E5}" presName="spNode" presStyleCnt="0"/>
      <dgm:spPr/>
    </dgm:pt>
    <dgm:pt modelId="{AE223F18-F070-49C0-816B-A4FBC598ED0D}" type="pres">
      <dgm:prSet presAssocID="{8C35D4E6-6FF2-4D39-983D-72DF61C62E8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DEDE0D4-2CE6-4BB7-BE29-F6FF5E785425}" type="pres">
      <dgm:prSet presAssocID="{51FEEB1E-A96E-4EE9-8BAC-63CC02580197}" presName="node" presStyleLbl="node1" presStyleIdx="3" presStyleCnt="4" custScaleX="145066" custScaleY="8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E2461-7E82-4CFB-96DC-14FFD76179BF}" type="pres">
      <dgm:prSet presAssocID="{51FEEB1E-A96E-4EE9-8BAC-63CC02580197}" presName="spNode" presStyleCnt="0"/>
      <dgm:spPr/>
    </dgm:pt>
    <dgm:pt modelId="{AFF79AAB-7F11-460B-B145-9708E99E2B20}" type="pres">
      <dgm:prSet presAssocID="{99E9FBC2-F420-4CB5-AD25-6CFCC17E97F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6F9C4795-6937-4F21-BFFF-61BBE22E9125}" type="presOf" srcId="{51FEEB1E-A96E-4EE9-8BAC-63CC02580197}" destId="{5DEDE0D4-2CE6-4BB7-BE29-F6FF5E785425}" srcOrd="0" destOrd="0" presId="urn:microsoft.com/office/officeart/2005/8/layout/cycle6"/>
    <dgm:cxn modelId="{B10BF9C5-D22B-480B-8A59-0E49549CD078}" type="presOf" srcId="{CA5599E4-A3BB-45BF-A75E-26DB1536D4E5}" destId="{648272F4-9186-4208-AC94-6D44B869D0FD}" srcOrd="0" destOrd="0" presId="urn:microsoft.com/office/officeart/2005/8/layout/cycle6"/>
    <dgm:cxn modelId="{AD79D3FE-640C-40B3-8FA7-BD33A56C9725}" type="presOf" srcId="{4A3EFFC4-EAC7-4ADE-BBF0-CEA25CAC1535}" destId="{14D4FBC8-4D0C-4343-838D-677CB97B5485}" srcOrd="0" destOrd="0" presId="urn:microsoft.com/office/officeart/2005/8/layout/cycle6"/>
    <dgm:cxn modelId="{974D624B-682F-4008-A5CD-52C2D4DAB56B}" type="presOf" srcId="{6BC87D03-B2D5-4AD5-9F06-DAFB615F9AF6}" destId="{737D9789-5211-4FFB-AC8A-328D603D41C5}" srcOrd="0" destOrd="0" presId="urn:microsoft.com/office/officeart/2005/8/layout/cycle6"/>
    <dgm:cxn modelId="{AE45B344-67D4-4EB8-889A-FD85806A93D0}" srcId="{ADCFDA17-0252-4A12-955F-85D6EBF0081D}" destId="{51FEEB1E-A96E-4EE9-8BAC-63CC02580197}" srcOrd="3" destOrd="0" parTransId="{8B4010C0-4D92-4FD0-87EF-C67A9D5D6E4D}" sibTransId="{99E9FBC2-F420-4CB5-AD25-6CFCC17E97FE}"/>
    <dgm:cxn modelId="{88B57E1D-B206-40B1-A7C0-9FC1488E3DEE}" srcId="{ADCFDA17-0252-4A12-955F-85D6EBF0081D}" destId="{CA5599E4-A3BB-45BF-A75E-26DB1536D4E5}" srcOrd="2" destOrd="0" parTransId="{6FAA3F79-B531-42C8-BA65-4905A598D078}" sibTransId="{8C35D4E6-6FF2-4D39-983D-72DF61C62E88}"/>
    <dgm:cxn modelId="{685B695D-E02E-48BD-B713-C4FF067BB5A1}" type="presOf" srcId="{99E9FBC2-F420-4CB5-AD25-6CFCC17E97FE}" destId="{AFF79AAB-7F11-460B-B145-9708E99E2B20}" srcOrd="0" destOrd="0" presId="urn:microsoft.com/office/officeart/2005/8/layout/cycle6"/>
    <dgm:cxn modelId="{F11C5D57-1E6F-4D1B-BC70-294211BC3207}" type="presOf" srcId="{0C3075FB-5553-4885-892E-B6E39A4BF1ED}" destId="{53E21031-106A-4476-93C3-C37AC15B8CF3}" srcOrd="0" destOrd="0" presId="urn:microsoft.com/office/officeart/2005/8/layout/cycle6"/>
    <dgm:cxn modelId="{C274348C-6575-4351-AB08-52FE26C867A5}" srcId="{ADCFDA17-0252-4A12-955F-85D6EBF0081D}" destId="{4A3EFFC4-EAC7-4ADE-BBF0-CEA25CAC1535}" srcOrd="0" destOrd="0" parTransId="{1EFCACE7-BE3E-452A-A1E4-F456D90D999A}" sibTransId="{0C3075FB-5553-4885-892E-B6E39A4BF1ED}"/>
    <dgm:cxn modelId="{A48B31C0-5AC0-43EF-A45C-0CF7ADB6B94F}" type="presOf" srcId="{8C35D4E6-6FF2-4D39-983D-72DF61C62E88}" destId="{AE223F18-F070-49C0-816B-A4FBC598ED0D}" srcOrd="0" destOrd="0" presId="urn:microsoft.com/office/officeart/2005/8/layout/cycle6"/>
    <dgm:cxn modelId="{391546EE-10A8-4747-BB0B-59C8AC7F1A4C}" srcId="{ADCFDA17-0252-4A12-955F-85D6EBF0081D}" destId="{6BC87D03-B2D5-4AD5-9F06-DAFB615F9AF6}" srcOrd="1" destOrd="0" parTransId="{A4F61136-EA21-446B-96A5-EB80B31D0DB2}" sibTransId="{FB6308F4-1E58-4311-BF60-B5197F799B40}"/>
    <dgm:cxn modelId="{144C77D4-6B21-471B-A850-F44AC5851633}" type="presOf" srcId="{ADCFDA17-0252-4A12-955F-85D6EBF0081D}" destId="{373854B9-3D7E-470A-9965-5F2A223C190F}" srcOrd="0" destOrd="0" presId="urn:microsoft.com/office/officeart/2005/8/layout/cycle6"/>
    <dgm:cxn modelId="{54EB327A-7DED-4FBD-9697-A5BBE6334EC6}" type="presOf" srcId="{FB6308F4-1E58-4311-BF60-B5197F799B40}" destId="{86627A22-B3CA-443C-9147-62D84FA75B52}" srcOrd="0" destOrd="0" presId="urn:microsoft.com/office/officeart/2005/8/layout/cycle6"/>
    <dgm:cxn modelId="{CCA2757D-20B1-4739-A8C6-D4BAD56FB13A}" type="presParOf" srcId="{373854B9-3D7E-470A-9965-5F2A223C190F}" destId="{14D4FBC8-4D0C-4343-838D-677CB97B5485}" srcOrd="0" destOrd="0" presId="urn:microsoft.com/office/officeart/2005/8/layout/cycle6"/>
    <dgm:cxn modelId="{7C97FB19-2334-4171-A297-42EEB6CCD931}" type="presParOf" srcId="{373854B9-3D7E-470A-9965-5F2A223C190F}" destId="{D8526E73-2CB4-4759-8F7D-3846B953F3EE}" srcOrd="1" destOrd="0" presId="urn:microsoft.com/office/officeart/2005/8/layout/cycle6"/>
    <dgm:cxn modelId="{7C29C6F2-764C-439F-9350-2C9252A48898}" type="presParOf" srcId="{373854B9-3D7E-470A-9965-5F2A223C190F}" destId="{53E21031-106A-4476-93C3-C37AC15B8CF3}" srcOrd="2" destOrd="0" presId="urn:microsoft.com/office/officeart/2005/8/layout/cycle6"/>
    <dgm:cxn modelId="{039CD95C-8E54-4443-BE56-EADC635CDB2B}" type="presParOf" srcId="{373854B9-3D7E-470A-9965-5F2A223C190F}" destId="{737D9789-5211-4FFB-AC8A-328D603D41C5}" srcOrd="3" destOrd="0" presId="urn:microsoft.com/office/officeart/2005/8/layout/cycle6"/>
    <dgm:cxn modelId="{F4FCB0F4-4057-4089-83D7-6265879E5857}" type="presParOf" srcId="{373854B9-3D7E-470A-9965-5F2A223C190F}" destId="{0B79D077-A168-4866-A874-D27F426B7A46}" srcOrd="4" destOrd="0" presId="urn:microsoft.com/office/officeart/2005/8/layout/cycle6"/>
    <dgm:cxn modelId="{F4CF1085-A169-43DA-9673-3DC55CA82DFC}" type="presParOf" srcId="{373854B9-3D7E-470A-9965-5F2A223C190F}" destId="{86627A22-B3CA-443C-9147-62D84FA75B52}" srcOrd="5" destOrd="0" presId="urn:microsoft.com/office/officeart/2005/8/layout/cycle6"/>
    <dgm:cxn modelId="{918D3441-634F-46BB-8AA7-84478E23BBC4}" type="presParOf" srcId="{373854B9-3D7E-470A-9965-5F2A223C190F}" destId="{648272F4-9186-4208-AC94-6D44B869D0FD}" srcOrd="6" destOrd="0" presId="urn:microsoft.com/office/officeart/2005/8/layout/cycle6"/>
    <dgm:cxn modelId="{6313E6F1-3B15-4929-AFC4-725B12CD12AC}" type="presParOf" srcId="{373854B9-3D7E-470A-9965-5F2A223C190F}" destId="{FDEC83F0-D690-462E-ADDF-65A23115088C}" srcOrd="7" destOrd="0" presId="urn:microsoft.com/office/officeart/2005/8/layout/cycle6"/>
    <dgm:cxn modelId="{E228E145-CD85-4DB5-81FA-84370E66A685}" type="presParOf" srcId="{373854B9-3D7E-470A-9965-5F2A223C190F}" destId="{AE223F18-F070-49C0-816B-A4FBC598ED0D}" srcOrd="8" destOrd="0" presId="urn:microsoft.com/office/officeart/2005/8/layout/cycle6"/>
    <dgm:cxn modelId="{C4A17193-7BD6-428A-9401-127BB6754EAE}" type="presParOf" srcId="{373854B9-3D7E-470A-9965-5F2A223C190F}" destId="{5DEDE0D4-2CE6-4BB7-BE29-F6FF5E785425}" srcOrd="9" destOrd="0" presId="urn:microsoft.com/office/officeart/2005/8/layout/cycle6"/>
    <dgm:cxn modelId="{79330C40-73E3-45F5-BBCB-226AFB733CF8}" type="presParOf" srcId="{373854B9-3D7E-470A-9965-5F2A223C190F}" destId="{9B1E2461-7E82-4CFB-96DC-14FFD76179BF}" srcOrd="10" destOrd="0" presId="urn:microsoft.com/office/officeart/2005/8/layout/cycle6"/>
    <dgm:cxn modelId="{66C08545-402C-4A89-AB82-E8CEB2F178A9}" type="presParOf" srcId="{373854B9-3D7E-470A-9965-5F2A223C190F}" destId="{AFF79AAB-7F11-460B-B145-9708E99E2B2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08B9E-F971-4EA3-911D-5A5218729C5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94026-54B2-445E-A42A-5538115A653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Познавательные УУД</a:t>
          </a:r>
          <a:endParaRPr lang="ru-RU" b="1" dirty="0">
            <a:solidFill>
              <a:schemeClr val="tx1"/>
            </a:solidFill>
          </a:endParaRPr>
        </a:p>
      </dgm:t>
    </dgm:pt>
    <dgm:pt modelId="{C98001CD-9CE2-4BBC-8F71-B10A58E86B28}" type="parTrans" cxnId="{737DD0C0-D886-4FC2-8F80-9CDA2444E5CE}">
      <dgm:prSet/>
      <dgm:spPr/>
      <dgm:t>
        <a:bodyPr/>
        <a:lstStyle/>
        <a:p>
          <a:endParaRPr lang="ru-RU"/>
        </a:p>
      </dgm:t>
    </dgm:pt>
    <dgm:pt modelId="{B0D6BD60-C7C5-4C45-AD1E-AAB748CA1156}" type="sibTrans" cxnId="{737DD0C0-D886-4FC2-8F80-9CDA2444E5CE}">
      <dgm:prSet/>
      <dgm:spPr/>
      <dgm:t>
        <a:bodyPr/>
        <a:lstStyle/>
        <a:p>
          <a:endParaRPr lang="ru-RU"/>
        </a:p>
      </dgm:t>
    </dgm:pt>
    <dgm:pt modelId="{499D39DF-3AEB-4AE2-AD2C-71B5F1C2C4D2}">
      <dgm:prSet phldrT="[Текст]"/>
      <dgm:spPr/>
      <dgm:t>
        <a:bodyPr/>
        <a:lstStyle/>
        <a:p>
          <a:r>
            <a:rPr lang="ru-RU" dirty="0" smtClean="0"/>
            <a:t>Общеучебные компетенции</a:t>
          </a:r>
          <a:endParaRPr lang="ru-RU" dirty="0"/>
        </a:p>
      </dgm:t>
    </dgm:pt>
    <dgm:pt modelId="{8A78C5FD-9662-4BD8-80F4-F4E431B82495}" type="parTrans" cxnId="{657A95CF-8897-4E26-8808-0A0D7C2B9421}">
      <dgm:prSet/>
      <dgm:spPr/>
      <dgm:t>
        <a:bodyPr/>
        <a:lstStyle/>
        <a:p>
          <a:endParaRPr lang="ru-RU"/>
        </a:p>
      </dgm:t>
    </dgm:pt>
    <dgm:pt modelId="{72CA3FF7-3BA4-4732-8339-246E5A0A7CD9}" type="sibTrans" cxnId="{657A95CF-8897-4E26-8808-0A0D7C2B9421}">
      <dgm:prSet/>
      <dgm:spPr/>
      <dgm:t>
        <a:bodyPr/>
        <a:lstStyle/>
        <a:p>
          <a:endParaRPr lang="ru-RU"/>
        </a:p>
      </dgm:t>
    </dgm:pt>
    <dgm:pt modelId="{0007AC6D-059E-4727-AE27-191768576015}">
      <dgm:prSet phldrT="[Текст]"/>
      <dgm:spPr/>
      <dgm:t>
        <a:bodyPr/>
        <a:lstStyle/>
        <a:p>
          <a:r>
            <a:rPr lang="ru-RU" dirty="0" smtClean="0"/>
            <a:t>Логические компетенции</a:t>
          </a:r>
          <a:endParaRPr lang="ru-RU" dirty="0"/>
        </a:p>
      </dgm:t>
    </dgm:pt>
    <dgm:pt modelId="{2EB96281-8A10-4E98-B76A-03BE2692B00D}" type="parTrans" cxnId="{575AD590-8967-4548-9D77-0D5376DB53A3}">
      <dgm:prSet/>
      <dgm:spPr/>
      <dgm:t>
        <a:bodyPr/>
        <a:lstStyle/>
        <a:p>
          <a:endParaRPr lang="ru-RU"/>
        </a:p>
      </dgm:t>
    </dgm:pt>
    <dgm:pt modelId="{34CE51EC-93BD-45B6-A45E-3DC8B8523964}" type="sibTrans" cxnId="{575AD590-8967-4548-9D77-0D5376DB53A3}">
      <dgm:prSet/>
      <dgm:spPr/>
      <dgm:t>
        <a:bodyPr/>
        <a:lstStyle/>
        <a:p>
          <a:endParaRPr lang="ru-RU"/>
        </a:p>
      </dgm:t>
    </dgm:pt>
    <dgm:pt modelId="{D46DAC9B-2FC7-4395-983F-4067E9B28886}" type="pres">
      <dgm:prSet presAssocID="{B8108B9E-F971-4EA3-911D-5A5218729C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A819B0-2218-4E79-894D-1A92F67221C4}" type="pres">
      <dgm:prSet presAssocID="{69394026-54B2-445E-A42A-5538115A6537}" presName="root" presStyleCnt="0"/>
      <dgm:spPr/>
    </dgm:pt>
    <dgm:pt modelId="{8C8BB4BB-9254-492C-8D27-D13AE3DC037F}" type="pres">
      <dgm:prSet presAssocID="{69394026-54B2-445E-A42A-5538115A6537}" presName="rootComposite" presStyleCnt="0"/>
      <dgm:spPr/>
    </dgm:pt>
    <dgm:pt modelId="{9DA63ED1-0E7B-47B1-A253-265EC1BB78B5}" type="pres">
      <dgm:prSet presAssocID="{69394026-54B2-445E-A42A-5538115A6537}" presName="rootText" presStyleLbl="node1" presStyleIdx="0" presStyleCnt="1" custLinFactNeighborX="11095" custLinFactNeighborY="-103"/>
      <dgm:spPr/>
      <dgm:t>
        <a:bodyPr/>
        <a:lstStyle/>
        <a:p>
          <a:endParaRPr lang="ru-RU"/>
        </a:p>
      </dgm:t>
    </dgm:pt>
    <dgm:pt modelId="{B55EE4D8-EC3B-4366-A57A-0A570DAF0E0F}" type="pres">
      <dgm:prSet presAssocID="{69394026-54B2-445E-A42A-5538115A65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30527CEC-BB57-409A-B107-D4072360FC9D}" type="pres">
      <dgm:prSet presAssocID="{69394026-54B2-445E-A42A-5538115A6537}" presName="childShape" presStyleCnt="0"/>
      <dgm:spPr/>
    </dgm:pt>
    <dgm:pt modelId="{25DE8973-DB1F-4E23-A918-07A19DFA93BE}" type="pres">
      <dgm:prSet presAssocID="{8A78C5FD-9662-4BD8-80F4-F4E431B82495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D803BBD-D8E1-4480-AEE5-C77A3572D270}" type="pres">
      <dgm:prSet presAssocID="{499D39DF-3AEB-4AE2-AD2C-71B5F1C2C4D2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A03AE-4E74-4F57-986D-82EC1DFA6979}" type="pres">
      <dgm:prSet presAssocID="{2EB96281-8A10-4E98-B76A-03BE2692B00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2CFC142-DBE3-434A-8D7B-9D0352DCF4B2}" type="pres">
      <dgm:prSet presAssocID="{0007AC6D-059E-4727-AE27-191768576015}" presName="childText" presStyleLbl="bgAcc1" presStyleIdx="1" presStyleCnt="2" custLinFactNeighborX="2987" custLinFactNeighborY="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D6FCF-40EE-45FB-930A-5891EDFABE7B}" type="presOf" srcId="{69394026-54B2-445E-A42A-5538115A6537}" destId="{9DA63ED1-0E7B-47B1-A253-265EC1BB78B5}" srcOrd="0" destOrd="0" presId="urn:microsoft.com/office/officeart/2005/8/layout/hierarchy3"/>
    <dgm:cxn modelId="{D3DD87F2-001A-4140-8F94-C7CF8E2F7564}" type="presOf" srcId="{0007AC6D-059E-4727-AE27-191768576015}" destId="{C2CFC142-DBE3-434A-8D7B-9D0352DCF4B2}" srcOrd="0" destOrd="0" presId="urn:microsoft.com/office/officeart/2005/8/layout/hierarchy3"/>
    <dgm:cxn modelId="{B065C530-3FF2-4554-92B5-7668A429CAD2}" type="presOf" srcId="{8A78C5FD-9662-4BD8-80F4-F4E431B82495}" destId="{25DE8973-DB1F-4E23-A918-07A19DFA93BE}" srcOrd="0" destOrd="0" presId="urn:microsoft.com/office/officeart/2005/8/layout/hierarchy3"/>
    <dgm:cxn modelId="{657A95CF-8897-4E26-8808-0A0D7C2B9421}" srcId="{69394026-54B2-445E-A42A-5538115A6537}" destId="{499D39DF-3AEB-4AE2-AD2C-71B5F1C2C4D2}" srcOrd="0" destOrd="0" parTransId="{8A78C5FD-9662-4BD8-80F4-F4E431B82495}" sibTransId="{72CA3FF7-3BA4-4732-8339-246E5A0A7CD9}"/>
    <dgm:cxn modelId="{77309327-55FE-495A-AF8A-2A5E3FFFE326}" type="presOf" srcId="{69394026-54B2-445E-A42A-5538115A6537}" destId="{B55EE4D8-EC3B-4366-A57A-0A570DAF0E0F}" srcOrd="1" destOrd="0" presId="urn:microsoft.com/office/officeart/2005/8/layout/hierarchy3"/>
    <dgm:cxn modelId="{87650459-6E31-415A-93DF-2F9926DD1270}" type="presOf" srcId="{499D39DF-3AEB-4AE2-AD2C-71B5F1C2C4D2}" destId="{6D803BBD-D8E1-4480-AEE5-C77A3572D270}" srcOrd="0" destOrd="0" presId="urn:microsoft.com/office/officeart/2005/8/layout/hierarchy3"/>
    <dgm:cxn modelId="{97A587BD-2AAD-4993-8173-7AC6ED69A04E}" type="presOf" srcId="{2EB96281-8A10-4E98-B76A-03BE2692B00D}" destId="{5C4A03AE-4E74-4F57-986D-82EC1DFA6979}" srcOrd="0" destOrd="0" presId="urn:microsoft.com/office/officeart/2005/8/layout/hierarchy3"/>
    <dgm:cxn modelId="{575AD590-8967-4548-9D77-0D5376DB53A3}" srcId="{69394026-54B2-445E-A42A-5538115A6537}" destId="{0007AC6D-059E-4727-AE27-191768576015}" srcOrd="1" destOrd="0" parTransId="{2EB96281-8A10-4E98-B76A-03BE2692B00D}" sibTransId="{34CE51EC-93BD-45B6-A45E-3DC8B8523964}"/>
    <dgm:cxn modelId="{886140D8-0FCF-4A05-A700-843071288F99}" type="presOf" srcId="{B8108B9E-F971-4EA3-911D-5A5218729C59}" destId="{D46DAC9B-2FC7-4395-983F-4067E9B28886}" srcOrd="0" destOrd="0" presId="urn:microsoft.com/office/officeart/2005/8/layout/hierarchy3"/>
    <dgm:cxn modelId="{737DD0C0-D886-4FC2-8F80-9CDA2444E5CE}" srcId="{B8108B9E-F971-4EA3-911D-5A5218729C59}" destId="{69394026-54B2-445E-A42A-5538115A6537}" srcOrd="0" destOrd="0" parTransId="{C98001CD-9CE2-4BBC-8F71-B10A58E86B28}" sibTransId="{B0D6BD60-C7C5-4C45-AD1E-AAB748CA1156}"/>
    <dgm:cxn modelId="{4C1BB80D-E703-449C-A161-E15945EA8D0D}" type="presParOf" srcId="{D46DAC9B-2FC7-4395-983F-4067E9B28886}" destId="{B8A819B0-2218-4E79-894D-1A92F67221C4}" srcOrd="0" destOrd="0" presId="urn:microsoft.com/office/officeart/2005/8/layout/hierarchy3"/>
    <dgm:cxn modelId="{02EFE3BC-B03D-44E2-BF91-185BF775C337}" type="presParOf" srcId="{B8A819B0-2218-4E79-894D-1A92F67221C4}" destId="{8C8BB4BB-9254-492C-8D27-D13AE3DC037F}" srcOrd="0" destOrd="0" presId="urn:microsoft.com/office/officeart/2005/8/layout/hierarchy3"/>
    <dgm:cxn modelId="{CE9C0A2C-910E-465B-9AA5-F2D4BEBAC2E1}" type="presParOf" srcId="{8C8BB4BB-9254-492C-8D27-D13AE3DC037F}" destId="{9DA63ED1-0E7B-47B1-A253-265EC1BB78B5}" srcOrd="0" destOrd="0" presId="urn:microsoft.com/office/officeart/2005/8/layout/hierarchy3"/>
    <dgm:cxn modelId="{29A82753-77DE-4131-9020-76855857601C}" type="presParOf" srcId="{8C8BB4BB-9254-492C-8D27-D13AE3DC037F}" destId="{B55EE4D8-EC3B-4366-A57A-0A570DAF0E0F}" srcOrd="1" destOrd="0" presId="urn:microsoft.com/office/officeart/2005/8/layout/hierarchy3"/>
    <dgm:cxn modelId="{ED7BBDD7-56CB-4951-A4A7-8A1265572A8B}" type="presParOf" srcId="{B8A819B0-2218-4E79-894D-1A92F67221C4}" destId="{30527CEC-BB57-409A-B107-D4072360FC9D}" srcOrd="1" destOrd="0" presId="urn:microsoft.com/office/officeart/2005/8/layout/hierarchy3"/>
    <dgm:cxn modelId="{C3977F05-1391-494C-911F-4CBCA9B4DAD3}" type="presParOf" srcId="{30527CEC-BB57-409A-B107-D4072360FC9D}" destId="{25DE8973-DB1F-4E23-A918-07A19DFA93BE}" srcOrd="0" destOrd="0" presId="urn:microsoft.com/office/officeart/2005/8/layout/hierarchy3"/>
    <dgm:cxn modelId="{E061ACB3-E475-44BF-A29B-E5A000849CE7}" type="presParOf" srcId="{30527CEC-BB57-409A-B107-D4072360FC9D}" destId="{6D803BBD-D8E1-4480-AEE5-C77A3572D270}" srcOrd="1" destOrd="0" presId="urn:microsoft.com/office/officeart/2005/8/layout/hierarchy3"/>
    <dgm:cxn modelId="{28D1DE4A-8EDA-43D8-974B-2D314F6A9C5A}" type="presParOf" srcId="{30527CEC-BB57-409A-B107-D4072360FC9D}" destId="{5C4A03AE-4E74-4F57-986D-82EC1DFA6979}" srcOrd="2" destOrd="0" presId="urn:microsoft.com/office/officeart/2005/8/layout/hierarchy3"/>
    <dgm:cxn modelId="{ED114751-9D6A-40D5-89F7-D2DD601AF5A9}" type="presParOf" srcId="{30527CEC-BB57-409A-B107-D4072360FC9D}" destId="{C2CFC142-DBE3-434A-8D7B-9D0352DCF4B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4FBC8-4D0C-4343-838D-677CB97B5485}">
      <dsp:nvSpPr>
        <dsp:cNvPr id="0" name=""/>
        <dsp:cNvSpPr/>
      </dsp:nvSpPr>
      <dsp:spPr>
        <a:xfrm>
          <a:off x="2079026" y="2017"/>
          <a:ext cx="4339129" cy="14957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Личностные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2152042" y="75033"/>
        <a:ext cx="4193097" cy="1349711"/>
      </dsp:txXfrm>
    </dsp:sp>
    <dsp:sp modelId="{53E21031-106A-4476-93C3-C37AC15B8CF3}">
      <dsp:nvSpPr>
        <dsp:cNvPr id="0" name=""/>
        <dsp:cNvSpPr/>
      </dsp:nvSpPr>
      <dsp:spPr>
        <a:xfrm>
          <a:off x="1337136" y="1192070"/>
          <a:ext cx="4938549" cy="4938549"/>
        </a:xfrm>
        <a:custGeom>
          <a:avLst/>
          <a:gdLst/>
          <a:ahLst/>
          <a:cxnLst/>
          <a:rect l="0" t="0" r="0" b="0"/>
          <a:pathLst>
            <a:path>
              <a:moveTo>
                <a:pt x="3671372" y="312360"/>
              </a:moveTo>
              <a:arcTo wR="2469274" hR="2469274" stAng="17947915" swAng="1904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D9789-5211-4FFB-AC8A-328D603D41C5}">
      <dsp:nvSpPr>
        <dsp:cNvPr id="0" name=""/>
        <dsp:cNvSpPr/>
      </dsp:nvSpPr>
      <dsp:spPr>
        <a:xfrm>
          <a:off x="5085020" y="2471292"/>
          <a:ext cx="3265691" cy="149574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Познавательные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5158036" y="2544308"/>
        <a:ext cx="3119659" cy="1349711"/>
      </dsp:txXfrm>
    </dsp:sp>
    <dsp:sp modelId="{86627A22-B3CA-443C-9147-62D84FA75B52}">
      <dsp:nvSpPr>
        <dsp:cNvPr id="0" name=""/>
        <dsp:cNvSpPr/>
      </dsp:nvSpPr>
      <dsp:spPr>
        <a:xfrm>
          <a:off x="1337136" y="307709"/>
          <a:ext cx="4938549" cy="4938549"/>
        </a:xfrm>
        <a:custGeom>
          <a:avLst/>
          <a:gdLst/>
          <a:ahLst/>
          <a:cxnLst/>
          <a:rect l="0" t="0" r="0" b="0"/>
          <a:pathLst>
            <a:path>
              <a:moveTo>
                <a:pt x="4626189" y="3671372"/>
              </a:moveTo>
              <a:arcTo wR="2469274" hR="2469274" stAng="1747915" swAng="1904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272F4-9186-4208-AC94-6D44B869D0FD}">
      <dsp:nvSpPr>
        <dsp:cNvPr id="0" name=""/>
        <dsp:cNvSpPr/>
      </dsp:nvSpPr>
      <dsp:spPr>
        <a:xfrm>
          <a:off x="2217716" y="4940567"/>
          <a:ext cx="4061749" cy="1495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Коммуникативные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2290732" y="5013583"/>
        <a:ext cx="3915717" cy="1349711"/>
      </dsp:txXfrm>
    </dsp:sp>
    <dsp:sp modelId="{AE223F18-F070-49C0-816B-A4FBC598ED0D}">
      <dsp:nvSpPr>
        <dsp:cNvPr id="0" name=""/>
        <dsp:cNvSpPr/>
      </dsp:nvSpPr>
      <dsp:spPr>
        <a:xfrm>
          <a:off x="2136149" y="262911"/>
          <a:ext cx="4938549" cy="4938549"/>
        </a:xfrm>
        <a:custGeom>
          <a:avLst/>
          <a:gdLst/>
          <a:ahLst/>
          <a:cxnLst/>
          <a:rect l="0" t="0" r="0" b="0"/>
          <a:pathLst>
            <a:path>
              <a:moveTo>
                <a:pt x="1350632" y="4670628"/>
              </a:moveTo>
              <a:arcTo wR="2469274" hR="2469274" stAng="7016274" swAng="2167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DE0D4-2CE6-4BB7-BE29-F6FF5E785425}">
      <dsp:nvSpPr>
        <dsp:cNvPr id="0" name=""/>
        <dsp:cNvSpPr/>
      </dsp:nvSpPr>
      <dsp:spPr>
        <a:xfrm>
          <a:off x="110227" y="2601437"/>
          <a:ext cx="3338178" cy="123545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Регулятивные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170537" y="2661747"/>
        <a:ext cx="3217558" cy="1114834"/>
      </dsp:txXfrm>
    </dsp:sp>
    <dsp:sp modelId="{AFF79AAB-7F11-460B-B145-9708E99E2B20}">
      <dsp:nvSpPr>
        <dsp:cNvPr id="0" name=""/>
        <dsp:cNvSpPr/>
      </dsp:nvSpPr>
      <dsp:spPr>
        <a:xfrm>
          <a:off x="2136149" y="1236867"/>
          <a:ext cx="4938549" cy="4938549"/>
        </a:xfrm>
        <a:custGeom>
          <a:avLst/>
          <a:gdLst/>
          <a:ahLst/>
          <a:cxnLst/>
          <a:rect l="0" t="0" r="0" b="0"/>
          <a:pathLst>
            <a:path>
              <a:moveTo>
                <a:pt x="267921" y="1350632"/>
              </a:moveTo>
              <a:arcTo wR="2469274" hR="2469274" stAng="12416274" swAng="21674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63ED1-0E7B-47B1-A253-265EC1BB78B5}">
      <dsp:nvSpPr>
        <dsp:cNvPr id="0" name=""/>
        <dsp:cNvSpPr/>
      </dsp:nvSpPr>
      <dsp:spPr>
        <a:xfrm>
          <a:off x="590146" y="0"/>
          <a:ext cx="3308629" cy="165431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</a:rPr>
            <a:t>Познавательные УУД</a:t>
          </a:r>
          <a:endParaRPr lang="ru-RU" sz="3300" b="1" kern="1200" dirty="0">
            <a:solidFill>
              <a:schemeClr val="tx1"/>
            </a:solidFill>
          </a:endParaRPr>
        </a:p>
      </dsp:txBody>
      <dsp:txXfrm>
        <a:off x="638599" y="48453"/>
        <a:ext cx="3211723" cy="1557408"/>
      </dsp:txXfrm>
    </dsp:sp>
    <dsp:sp modelId="{25DE8973-DB1F-4E23-A918-07A19DFA93BE}">
      <dsp:nvSpPr>
        <dsp:cNvPr id="0" name=""/>
        <dsp:cNvSpPr/>
      </dsp:nvSpPr>
      <dsp:spPr>
        <a:xfrm>
          <a:off x="875289" y="1654314"/>
          <a:ext cx="91440" cy="1242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2438"/>
              </a:lnTo>
              <a:lnTo>
                <a:pt x="81509" y="1242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03BBD-D8E1-4480-AEE5-C77A3572D270}">
      <dsp:nvSpPr>
        <dsp:cNvPr id="0" name=""/>
        <dsp:cNvSpPr/>
      </dsp:nvSpPr>
      <dsp:spPr>
        <a:xfrm>
          <a:off x="956799" y="2069596"/>
          <a:ext cx="2646903" cy="165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Общеучебные компетенции</a:t>
          </a:r>
          <a:endParaRPr lang="ru-RU" sz="3100" kern="1200" dirty="0"/>
        </a:p>
      </dsp:txBody>
      <dsp:txXfrm>
        <a:off x="1005252" y="2118049"/>
        <a:ext cx="2549997" cy="1557408"/>
      </dsp:txXfrm>
    </dsp:sp>
    <dsp:sp modelId="{5C4A03AE-4E74-4F57-986D-82EC1DFA6979}">
      <dsp:nvSpPr>
        <dsp:cNvPr id="0" name=""/>
        <dsp:cNvSpPr/>
      </dsp:nvSpPr>
      <dsp:spPr>
        <a:xfrm>
          <a:off x="921009" y="1654314"/>
          <a:ext cx="114852" cy="3312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035"/>
              </a:lnTo>
              <a:lnTo>
                <a:pt x="114852" y="3312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FC142-DBE3-434A-8D7B-9D0352DCF4B2}">
      <dsp:nvSpPr>
        <dsp:cNvPr id="0" name=""/>
        <dsp:cNvSpPr/>
      </dsp:nvSpPr>
      <dsp:spPr>
        <a:xfrm>
          <a:off x="1035862" y="4139192"/>
          <a:ext cx="2646903" cy="1654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Логические компетенции</a:t>
          </a:r>
          <a:endParaRPr lang="ru-RU" sz="3100" kern="1200" dirty="0"/>
        </a:p>
      </dsp:txBody>
      <dsp:txXfrm>
        <a:off x="1084315" y="4187645"/>
        <a:ext cx="2549997" cy="155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628799"/>
            <a:ext cx="62646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Формирование познавательных УУД на уроках биологии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373216"/>
            <a:ext cx="31432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Формы бактериальных клеток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19514" r="8584" b="36122"/>
          <a:stretch/>
        </p:blipFill>
        <p:spPr bwMode="auto">
          <a:xfrm>
            <a:off x="1187624" y="1412777"/>
            <a:ext cx="65155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422108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Кокки (шарик)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Диплококки (2 шарика)</a:t>
            </a:r>
          </a:p>
          <a:p>
            <a:pPr marL="342900" indent="-342900">
              <a:buAutoNum type="arabicPeriod"/>
            </a:pPr>
            <a:r>
              <a:rPr lang="ru-RU" dirty="0" smtClean="0"/>
              <a:t>Бациллы (палочки)</a:t>
            </a:r>
          </a:p>
          <a:p>
            <a:pPr marL="342900" indent="-342900">
              <a:buAutoNum type="arabicPeriod"/>
            </a:pPr>
            <a:r>
              <a:rPr lang="ru-RU" dirty="0" smtClean="0"/>
              <a:t>Вибрионы (в виде запятой)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Спириллы (спираль)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Стрептококки (цепочки)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Стафилококки </a:t>
            </a:r>
            <a:r>
              <a:rPr lang="ru-RU" dirty="0"/>
              <a:t>(</a:t>
            </a:r>
            <a:r>
              <a:rPr lang="ru-RU" dirty="0" smtClean="0"/>
              <a:t>виноградная гроздь)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15796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предложение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136339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Бактерии называют микроорганизмами, потому что...</a:t>
            </a:r>
          </a:p>
          <a:p>
            <a:r>
              <a:rPr lang="ru-RU" sz="2400" dirty="0"/>
              <a:t>Бактерии, имеющие округлую форму называются...</a:t>
            </a:r>
          </a:p>
          <a:p>
            <a:r>
              <a:rPr lang="ru-RU" sz="2400" dirty="0"/>
              <a:t>Клетки, в которых отсутствует ядро...</a:t>
            </a:r>
          </a:p>
          <a:p>
            <a:r>
              <a:rPr lang="ru-RU" sz="2400" dirty="0"/>
              <a:t>Бактерии размножаются путем...</a:t>
            </a:r>
          </a:p>
          <a:p>
            <a:r>
              <a:rPr lang="ru-RU" sz="2400" dirty="0"/>
              <a:t>Бациллами называют бактерии, у которых...</a:t>
            </a:r>
          </a:p>
          <a:p>
            <a:r>
              <a:rPr lang="ru-RU" sz="2400" dirty="0"/>
              <a:t>Бактерии, способные образовывать органические вещества из неорганических...</a:t>
            </a:r>
          </a:p>
        </p:txBody>
      </p:sp>
      <p:sp>
        <p:nvSpPr>
          <p:cNvPr id="4" name="Блок-схема: память с прямым доступом 3">
            <a:hlinkClick r:id="rId2" action="ppaction://hlinksldjump"/>
          </p:cNvPr>
          <p:cNvSpPr/>
          <p:nvPr/>
        </p:nvSpPr>
        <p:spPr>
          <a:xfrm>
            <a:off x="8244408" y="6021288"/>
            <a:ext cx="57606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97335"/>
              </p:ext>
            </p:extLst>
          </p:nvPr>
        </p:nvGraphicFramePr>
        <p:xfrm>
          <a:off x="395536" y="0"/>
          <a:ext cx="8496944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6741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А) автотрофы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Б) гетеротрофы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В) 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</a:rPr>
                        <a:t>сапрофиты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Г) паразиты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Д) </a:t>
                      </a:r>
                      <a:r>
                        <a:rPr lang="ru-RU" sz="3600" dirty="0" err="1">
                          <a:solidFill>
                            <a:schemeClr val="tx1"/>
                          </a:solidFill>
                          <a:effectLst/>
                        </a:rPr>
                        <a:t>цианобактерии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Е) аэробы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Ж) анаэробы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З) прокариоты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И) эукариоты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К) фотосинтез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05" marR="27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1) Организмы, в клетках которых отсутствует ядро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2) Бактерии, которым для дыхания необходим кислород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3) Организмы, в клетках которых отсутствует ядро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4) Бактерии и другие организмы, способные образовывать органические вещества из неорганических веществ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5) Бактерии, способные к фотосинтезу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6) Бактерии, которым не нужен кислород для жизнедеятельности.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7) Бактерии и другие организмы, которые потребляют готовые органические вещества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8) Бактерии и другие организмы, которые поглощают питательные вещества из мёртвого и разлагающегося органического материала.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9) Бактерии и другие организмы, которые поглощают органические вещества живых существ, нанося им вред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10) Процесс образования органических веществ из неорганических, который происходит с участием хлорофилла под влиянием солнечного света.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205" marR="27205" marT="0" marB="0"/>
                </a:tc>
              </a:tr>
            </a:tbl>
          </a:graphicData>
        </a:graphic>
      </p:graphicFrame>
      <p:sp>
        <p:nvSpPr>
          <p:cNvPr id="7" name="Блок-схема: память с прямым доступом 6">
            <a:hlinkClick r:id="rId2" action="ppaction://hlinksldjump"/>
          </p:cNvPr>
          <p:cNvSpPr/>
          <p:nvPr/>
        </p:nvSpPr>
        <p:spPr>
          <a:xfrm>
            <a:off x="8316416" y="6381328"/>
            <a:ext cx="648072" cy="216024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2084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А вы знаете, что сегодня на уроке я...</a:t>
            </a:r>
          </a:p>
          <a:p>
            <a:r>
              <a:rPr lang="ru-RU" sz="2400" dirty="0"/>
              <a:t>2) Больше всего мне понравилось...</a:t>
            </a:r>
          </a:p>
          <a:p>
            <a:r>
              <a:rPr lang="ru-RU" sz="2400" dirty="0"/>
              <a:t>3)  Самым интересным сегодня на уроке было...</a:t>
            </a:r>
          </a:p>
          <a:p>
            <a:r>
              <a:rPr lang="ru-RU" sz="2400" dirty="0"/>
              <a:t>4)  Самым сложным для меня сегодня было...</a:t>
            </a:r>
          </a:p>
          <a:p>
            <a:r>
              <a:rPr lang="ru-RU" sz="2400" dirty="0"/>
              <a:t>5) Сегодня на уроке я почувствовал</a:t>
            </a:r>
          </a:p>
          <a:p>
            <a:r>
              <a:rPr lang="ru-RU" sz="2400" dirty="0"/>
              <a:t>6) Сегодня я понял...</a:t>
            </a:r>
          </a:p>
          <a:p>
            <a:r>
              <a:rPr lang="ru-RU" sz="2400" dirty="0"/>
              <a:t>7) Сегодня я научился...</a:t>
            </a:r>
          </a:p>
          <a:p>
            <a:r>
              <a:rPr lang="ru-RU" sz="2400" dirty="0"/>
              <a:t>8) Сегодня я задумался....</a:t>
            </a:r>
          </a:p>
          <a:p>
            <a:r>
              <a:rPr lang="ru-RU" sz="2400" dirty="0"/>
              <a:t>9) Сегодняшний урок показал мне</a:t>
            </a:r>
          </a:p>
          <a:p>
            <a:r>
              <a:rPr lang="ru-RU" sz="2400" dirty="0"/>
              <a:t>10)  На будущее мне надо иметь в виду</a:t>
            </a:r>
          </a:p>
        </p:txBody>
      </p:sp>
      <p:sp>
        <p:nvSpPr>
          <p:cNvPr id="4" name="Блок-схема: память с прямым доступом 3">
            <a:hlinkClick r:id="rId2" action="ppaction://hlinksldjump"/>
          </p:cNvPr>
          <p:cNvSpPr/>
          <p:nvPr/>
        </p:nvSpPr>
        <p:spPr>
          <a:xfrm>
            <a:off x="8388424" y="6237312"/>
            <a:ext cx="432048" cy="21602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15" y="417001"/>
            <a:ext cx="6893486" cy="464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497" y="2967335"/>
            <a:ext cx="787901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Универсальные учебные действия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1196752"/>
            <a:ext cx="72008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000" dirty="0"/>
              <a:t>способность субъекта к саморазвитию и самосовершенствованию путем сознательного и активного присвоения нового социального опыта; </a:t>
            </a:r>
            <a:endParaRPr lang="ru-RU" sz="3000" dirty="0" smtClean="0"/>
          </a:p>
          <a:p>
            <a:r>
              <a:rPr lang="ru-RU" dirty="0" smtClean="0"/>
              <a:t>совокупность </a:t>
            </a:r>
            <a:r>
              <a:rPr lang="ru-RU" dirty="0"/>
              <a:t>действий учащегося, обеспечивающих его культурную идентичность, социальную компетентность, толерантность, способность к </a:t>
            </a:r>
            <a:r>
              <a:rPr lang="ru-RU" dirty="0" smtClean="0"/>
              <a:t>самостоятельному  усвоению </a:t>
            </a:r>
            <a:r>
              <a:rPr lang="ru-RU" dirty="0"/>
              <a:t>новых знаний и умений, включая организацию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080741"/>
              </p:ext>
            </p:extLst>
          </p:nvPr>
        </p:nvGraphicFramePr>
        <p:xfrm>
          <a:off x="359532" y="231030"/>
          <a:ext cx="8460940" cy="643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93834" y="2967335"/>
            <a:ext cx="135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УУД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0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249073"/>
              </p:ext>
            </p:extLst>
          </p:nvPr>
        </p:nvGraphicFramePr>
        <p:xfrm>
          <a:off x="457200" y="332656"/>
          <a:ext cx="389877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319463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Постановка познавательных целей;</a:t>
            </a:r>
          </a:p>
          <a:p>
            <a:r>
              <a:rPr lang="ru-RU" dirty="0"/>
              <a:t>определение методов информационного поиска;</a:t>
            </a:r>
          </a:p>
          <a:p>
            <a:r>
              <a:rPr lang="ru-RU" dirty="0"/>
              <a:t>структурирование знаний; </a:t>
            </a:r>
          </a:p>
          <a:p>
            <a:r>
              <a:rPr lang="ru-RU" dirty="0"/>
              <a:t>работа с источником информации;</a:t>
            </a:r>
          </a:p>
          <a:p>
            <a:r>
              <a:rPr lang="ru-RU" dirty="0"/>
              <a:t>создание алгоритма </a:t>
            </a:r>
            <a:r>
              <a:rPr lang="ru-RU" dirty="0" smtClean="0"/>
              <a:t>деятельности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Анализ;</a:t>
            </a:r>
          </a:p>
          <a:p>
            <a:r>
              <a:rPr lang="ru-RU" dirty="0" smtClean="0"/>
              <a:t>Синтез;</a:t>
            </a:r>
          </a:p>
          <a:p>
            <a:r>
              <a:rPr lang="ru-RU" dirty="0" smtClean="0"/>
              <a:t>Установление причинно-следственных связей;</a:t>
            </a:r>
          </a:p>
          <a:p>
            <a:r>
              <a:rPr lang="ru-RU" dirty="0" smtClean="0"/>
              <a:t>Обобщение, выводы</a:t>
            </a:r>
            <a:endParaRPr lang="ru-RU" dirty="0"/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321297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39952" y="551723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Задания для диагностики  и формирования познавательных УУД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412776"/>
            <a:ext cx="7344816" cy="532859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“найди отличия”;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“на что похоже?”;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ea typeface="Calibri"/>
                <a:cs typeface="Times New Roman"/>
              </a:rPr>
              <a:t> поиск </a:t>
            </a:r>
            <a:r>
              <a:rPr lang="ru-RU" sz="6000" dirty="0">
                <a:ea typeface="Calibri"/>
                <a:cs typeface="Times New Roman"/>
              </a:rPr>
              <a:t>лишнего;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“лабиринты”;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“логические цепочки”;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хитроумные решения;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Игровая мозаика- </a:t>
            </a:r>
            <a:endParaRPr lang="ru-RU" sz="60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 smtClean="0">
                <a:ea typeface="Calibri"/>
                <a:cs typeface="Times New Roman"/>
              </a:rPr>
              <a:t>составление </a:t>
            </a:r>
            <a:r>
              <a:rPr lang="ru-RU" sz="6000" dirty="0">
                <a:ea typeface="Calibri"/>
                <a:cs typeface="Times New Roman"/>
              </a:rPr>
              <a:t>схем-опор, схематических моделей с выделением существенных характеристик объекта;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работа с таблицами, преобразование информации из одного вида в другой (таблицу в текст и др.)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составление и распознавание диаграмм;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a typeface="Calibri"/>
                <a:cs typeface="Times New Roman"/>
              </a:rPr>
              <a:t>работа со справочным материалом (словари, справочники, энциклопедии, ресурсы Интернета).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3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Мотивация учебной деятельности</a:t>
            </a:r>
          </a:p>
          <a:p>
            <a:pPr marL="514350" indent="-514350">
              <a:buAutoNum type="arabicPeriod"/>
            </a:pPr>
            <a:r>
              <a:rPr lang="ru-RU" dirty="0" smtClean="0"/>
              <a:t>Формулирование темы урока, постановка цели  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Изучение нового материала                    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Контроль знаний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Рефлексия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Формирование познавательных УУД </a:t>
            </a:r>
            <a:br>
              <a:rPr lang="ru-RU" sz="3600" dirty="0" smtClean="0"/>
            </a:br>
            <a:r>
              <a:rPr lang="ru-RU" sz="3600" dirty="0" smtClean="0"/>
              <a:t>на разных этапах урока</a:t>
            </a:r>
            <a:endParaRPr lang="ru-RU" sz="3600" dirty="0"/>
          </a:p>
        </p:txBody>
      </p:sp>
      <p:sp>
        <p:nvSpPr>
          <p:cNvPr id="11" name="Блок-схема: память с прямым доступом 10">
            <a:hlinkClick r:id="rId2" action="ppaction://hlinksldjump"/>
          </p:cNvPr>
          <p:cNvSpPr/>
          <p:nvPr/>
        </p:nvSpPr>
        <p:spPr>
          <a:xfrm>
            <a:off x="7884368" y="1796771"/>
            <a:ext cx="914400" cy="34290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55" y="2881313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11563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61" y="3611563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69" y="4725144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85" y="5362944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лыбающееся лицо 11">
            <a:hlinkClick r:id="rId9" action="ppaction://hlinksldjump"/>
          </p:cNvPr>
          <p:cNvSpPr/>
          <p:nvPr/>
        </p:nvSpPr>
        <p:spPr>
          <a:xfrm>
            <a:off x="7878897" y="580526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84" y="4149080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5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708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2" y="4545102"/>
            <a:ext cx="3270795" cy="234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88" y="-1"/>
            <a:ext cx="2626912" cy="242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84" y="4607054"/>
            <a:ext cx="3370504" cy="22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304257"/>
            <a:ext cx="26098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88" y="4578064"/>
            <a:ext cx="2626912" cy="227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7" y="6309320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412776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1676 году голландец Левенгук изучал, почему корни некоторых растений столь едки и остры на вкус. Чтобы понять это он клал корни на некоторое время в воду, а затем наблюдал под микроскопом капельку полученного настоя. В ней он увидел маленьких “зверушек”, которые сновали в воде и имели самые разные формы. Огромное множество таких необычайно быстро движущих “зверушек” он нашел и в зубном налете.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15"/>
            <a:ext cx="1516895" cy="202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амять с прямым доступом 3">
            <a:hlinkClick r:id="rId3" action="ppaction://hlinksldjump"/>
          </p:cNvPr>
          <p:cNvSpPr/>
          <p:nvPr/>
        </p:nvSpPr>
        <p:spPr>
          <a:xfrm>
            <a:off x="7884368" y="5877272"/>
            <a:ext cx="720080" cy="43204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96944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6"/>
          <a:stretch/>
        </p:blipFill>
        <p:spPr bwMode="auto">
          <a:xfrm>
            <a:off x="5148064" y="1370645"/>
            <a:ext cx="3178518" cy="465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938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467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Универсальные учебные действия  </vt:lpstr>
      <vt:lpstr>Презентация PowerPoint</vt:lpstr>
      <vt:lpstr>Презентация PowerPoint</vt:lpstr>
      <vt:lpstr> Задания для диагностики  и формирования познавательных УУД</vt:lpstr>
      <vt:lpstr>Формирование познавательных УУД  на разных этапах урока</vt:lpstr>
      <vt:lpstr>Презентация PowerPoint</vt:lpstr>
      <vt:lpstr>Презентация PowerPoint</vt:lpstr>
      <vt:lpstr>Презентация PowerPoint</vt:lpstr>
      <vt:lpstr>   Формы бактериальных клеток</vt:lpstr>
      <vt:lpstr>Закончи предложение</vt:lpstr>
      <vt:lpstr>Презентация PowerPoint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Наталья</cp:lastModifiedBy>
  <cp:revision>18</cp:revision>
  <dcterms:created xsi:type="dcterms:W3CDTF">2012-08-01T11:30:26Z</dcterms:created>
  <dcterms:modified xsi:type="dcterms:W3CDTF">2013-04-18T20:33:27Z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