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9" r:id="rId7"/>
    <p:sldId id="270" r:id="rId8"/>
    <p:sldId id="271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77050" cy="9656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84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9DF4-BE08-4869-8E68-89E598D4C3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5C19-B233-4486-B8BA-B0DE3E11C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81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9DF4-BE08-4869-8E68-89E598D4C3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5C19-B233-4486-B8BA-B0DE3E11C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232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9DF4-BE08-4869-8E68-89E598D4C3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5C19-B233-4486-B8BA-B0DE3E11C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359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9DF4-BE08-4869-8E68-89E598D4C3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5C19-B233-4486-B8BA-B0DE3E11C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516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9DF4-BE08-4869-8E68-89E598D4C3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5C19-B233-4486-B8BA-B0DE3E11C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032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9DF4-BE08-4869-8E68-89E598D4C3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5C19-B233-4486-B8BA-B0DE3E11C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063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9DF4-BE08-4869-8E68-89E598D4C3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5C19-B233-4486-B8BA-B0DE3E11C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039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9DF4-BE08-4869-8E68-89E598D4C3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5C19-B233-4486-B8BA-B0DE3E11C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449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9DF4-BE08-4869-8E68-89E598D4C3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5C19-B233-4486-B8BA-B0DE3E11C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416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9DF4-BE08-4869-8E68-89E598D4C3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5C19-B233-4486-B8BA-B0DE3E11C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399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9DF4-BE08-4869-8E68-89E598D4C3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5C19-B233-4486-B8BA-B0DE3E11C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916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49DF4-BE08-4869-8E68-89E598D4C3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65C19-B233-4486-B8BA-B0DE3E11C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816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«Переводчик».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око - 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чело –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перст –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ланиты –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уста –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мольберт-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стамеска –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мыльня – </a:t>
            </a:r>
          </a:p>
          <a:p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ветродуй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- </a:t>
            </a:r>
            <a:endParaRPr lang="ru-RU" sz="1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56166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504056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37458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632848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97185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49685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41682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84150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352928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89718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352928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01175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208912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1933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Фразеологизмы в картинках.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Вспомните все фразеологизмы в которых упоминаются следующие животные.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5093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80728"/>
            <a:ext cx="6624736" cy="4774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5334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7200800" cy="585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7240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770485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2824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496944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12239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8326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77785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208911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97252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56166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064896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75365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34</Words>
  <Application>Microsoft Office PowerPoint</Application>
  <PresentationFormat>Экран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«Переводчик».</vt:lpstr>
      <vt:lpstr>Фразеологизмы в картинках.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TEACHER208</cp:lastModifiedBy>
  <cp:revision>8</cp:revision>
  <dcterms:created xsi:type="dcterms:W3CDTF">2013-02-19T15:02:53Z</dcterms:created>
  <dcterms:modified xsi:type="dcterms:W3CDTF">2015-01-28T10:06:06Z</dcterms:modified>
</cp:coreProperties>
</file>