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63" r:id="rId5"/>
    <p:sldId id="271" r:id="rId6"/>
    <p:sldId id="268" r:id="rId7"/>
    <p:sldId id="264" r:id="rId8"/>
    <p:sldId id="265" r:id="rId9"/>
    <p:sldId id="269" r:id="rId10"/>
    <p:sldId id="267" r:id="rId11"/>
    <p:sldId id="273" r:id="rId12"/>
    <p:sldId id="274" r:id="rId13"/>
    <p:sldId id="272" r:id="rId14"/>
    <p:sldId id="266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03" autoAdjust="0"/>
    <p:restoredTop sz="94660"/>
  </p:normalViewPr>
  <p:slideViewPr>
    <p:cSldViewPr>
      <p:cViewPr varScale="1">
        <p:scale>
          <a:sx n="65" d="100"/>
          <a:sy n="65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2E88A-81BA-4F5A-A23F-522148D934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EB2BC-C6B0-4760-9214-91CCD89C3C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A7753-17FA-40B2-8B4C-E94D2D8666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C5006-138C-4108-92AA-89F2AD34F1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B9FB4-49CE-40B9-A895-624155A688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4DF86-7177-4FFD-AFB2-0B5C71FBFA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54E8D-D2FB-4340-9BC0-9A8FFA9388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73F60-105E-4A11-A080-185BF1D94D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39EEB-23AA-43D3-964C-6C5178E0C0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7BD2-1D15-4710-9AD9-471651835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57539-42A7-4F3B-8F14-8AB35F15B0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409889-DEC6-4A2F-8A75-10588FB2996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91680" y="2276872"/>
            <a:ext cx="6192688" cy="158417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СЛОВАРЬ  </a:t>
            </a:r>
            <a:b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</a:t>
            </a:r>
            <a:b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КАРТИНКАХ</a:t>
            </a:r>
            <a:b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(Л-О)</a:t>
            </a:r>
            <a:endParaRPr lang="ru-RU" sz="36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51920" y="5733256"/>
            <a:ext cx="5292080" cy="936104"/>
          </a:xfrm>
        </p:spPr>
        <p:txBody>
          <a:bodyPr/>
          <a:lstStyle/>
          <a:p>
            <a:r>
              <a:rPr lang="ru-RU" sz="2400" dirty="0" smtClean="0"/>
              <a:t>БОУ Г.Омска «СОШ №31 с УИОП»</a:t>
            </a:r>
          </a:p>
          <a:p>
            <a:r>
              <a:rPr lang="ru-RU" sz="2400" dirty="0" err="1" smtClean="0"/>
              <a:t>Лазаревич</a:t>
            </a:r>
            <a:r>
              <a:rPr lang="ru-RU" sz="2400" dirty="0" smtClean="0"/>
              <a:t> Ирина Геннадьевна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13176"/>
            <a:ext cx="18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М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44008" y="5013176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_ 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_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 descr="C:\Users\Ирина\Desktop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052736"/>
            <a:ext cx="4044075" cy="2952328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13176"/>
            <a:ext cx="18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44008" y="5013176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_ 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C:\Users\Ирина\Desktop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124744"/>
            <a:ext cx="4032447" cy="3020443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13176"/>
            <a:ext cx="18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44008" y="5013176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 descr="C:\Users\Ирина\Desktop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196752"/>
            <a:ext cx="3888432" cy="2736304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 !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2060848"/>
            <a:ext cx="59046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М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Н                                  Л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Н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ЙК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Л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С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Ц</a:t>
            </a:r>
            <a:r>
              <a:rPr lang="ru-RU" sz="2400" b="1" dirty="0" smtClean="0">
                <a:solidFill>
                  <a:srgbClr val="FF0000"/>
                </a:solidFill>
              </a:rPr>
              <a:t>А  </a:t>
            </a:r>
            <a:r>
              <a:rPr lang="ru-RU" sz="2400" b="1" dirty="0" smtClean="0"/>
              <a:t>                              Л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П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Т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М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Ш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/>
              <a:t>Н</a:t>
            </a:r>
            <a:r>
              <a:rPr lang="ru-RU" sz="2400" b="1" dirty="0" smtClean="0">
                <a:solidFill>
                  <a:srgbClr val="FF0000"/>
                </a:solidFill>
              </a:rPr>
              <a:t>А </a:t>
            </a:r>
            <a:r>
              <a:rPr lang="ru-RU" sz="2400" b="1" dirty="0" smtClean="0"/>
              <a:t>                              М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ДВ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/>
              <a:t>ДЬ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М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Л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К</a:t>
            </a:r>
            <a:r>
              <a:rPr lang="ru-RU" sz="2400" b="1" dirty="0" smtClean="0">
                <a:solidFill>
                  <a:srgbClr val="FF0000"/>
                </a:solidFill>
              </a:rPr>
              <a:t>О </a:t>
            </a:r>
            <a:r>
              <a:rPr lang="ru-RU" sz="2400" b="1" dirty="0" smtClean="0"/>
              <a:t>                               М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РК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ВЬ</a:t>
            </a:r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БЛ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b="1" dirty="0" smtClean="0"/>
              <a:t>К</a:t>
            </a:r>
            <a:r>
              <a:rPr lang="ru-RU" sz="2400" b="1" dirty="0" smtClean="0">
                <a:solidFill>
                  <a:srgbClr val="FF0000"/>
                </a:solidFill>
              </a:rPr>
              <a:t>О </a:t>
            </a:r>
            <a:r>
              <a:rPr lang="ru-RU" sz="2400" b="1" dirty="0" smtClean="0"/>
              <a:t>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КН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работе использованы ресурсы: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9269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Лимон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://encrypted-tbn3.gstatic.com/images?q=tbn:ANd9GcRQOM4nxJw_xRJoRV-21UlYjZULFXFdOMijIcFqwOswL_GVIH8l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967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Линейка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://encrypted-tbn2.gstatic.com/images?q=tbn:ANd9GcSEyg7PQNX_8kqwioPMU6iET6x8mtVgBLVi1s1guYkfN__XE1W5QA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170080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Лисица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://encrypted-tbn3.gstatic.com/images?q=tbn:ANd9GcQ3Rg6ySJ4FsnkwozJ498tWK-AedjDeslDGiPl9uMDvQCb2iKqjAQ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220486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Лопата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://encrypted-tbn0.gstatic.com/images?q=tbn:ANd9GcQURalGVSCKKZ7am-HP3xvCL5LhPa1nff9Jc73tod6LVbFO7xPI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27089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Машина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://encrypted-tbn3.gstatic.com/images?q=tbn:ANd9GcRz5UIgVBuT0UnY9WPuMQkP5cdJCZ_eafu2FZkWhreU3WmJuonx</a:t>
            </a:r>
            <a:endParaRPr lang="ru-RU" sz="1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314096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Медведь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://encrypted-tbn1.gstatic.com/images?q=tbn:ANd9GcT7A_gfdl2AuAQkCTkrA9S4eTyWsFUd7fAqWJ5gzZt9v4xrNvvM_g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364502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Молоко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://encrypted-tbn2.gstatic.com/images?q=tbn:ANd9GcRYkBd2P5rauaRALtXoAmp09nRQkvEGkeX2FocihBhH2BdDURUe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414908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Морковь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://encrypted-tbn0.gstatic.com/images?q=tbn:ANd9GcS1-TCNIEESEeJEx5wqDID0XT2EkbhujMnX8-n8XPAlmUIy6aADOA</a:t>
            </a:r>
            <a:endParaRPr lang="ru-RU" sz="1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465313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Облако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://encrypted-tbn3.gstatic.com/images?q=tbn:ANd9GcR3wdRsK98dC_ANpdxZu6xw8yInYGUINCVfjXUo53DLsii_p9m3</a:t>
            </a:r>
            <a:endParaRPr lang="ru-RU" sz="1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508518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Окно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://encrypted-tbn3.gstatic.com/images?q=tbn:ANd9GcTUycHexiUfqHrisbzBkWFDt94sSa2m04mDujE0k4U1Svr7msaZfA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2771800" y="332656"/>
            <a:ext cx="5688632" cy="3528392"/>
          </a:xfrm>
        </p:spPr>
        <p:txBody>
          <a:bodyPr anchor="t"/>
          <a:lstStyle/>
          <a:p>
            <a:pPr algn="l"/>
            <a:r>
              <a:rPr lang="ru-RU" sz="2400" dirty="0" smtClean="0"/>
              <a:t> </a:t>
            </a:r>
            <a:r>
              <a:rPr lang="ru-RU" sz="2400" u="sng" dirty="0" smtClean="0">
                <a:solidFill>
                  <a:schemeClr val="bg1">
                    <a:lumMod val="85000"/>
                  </a:schemeClr>
                </a:solidFill>
              </a:rPr>
              <a:t>Инструкция к заданию: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1.Внимательно посмотри на картинку.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2.Произнеси «про себя» название предмета.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3.Напиши в тетради название предмета.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4.Поставь ударение.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5.Подчеркни  букву, которую надо запомнить.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4644008" y="5085184"/>
            <a:ext cx="3635896" cy="11430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</a:t>
            </a:r>
            <a:r>
              <a:rPr lang="ru-RU" b="1" dirty="0" smtClean="0"/>
              <a:t>_</a:t>
            </a:r>
            <a:r>
              <a:rPr lang="ru-RU" b="1" dirty="0" smtClean="0">
                <a:solidFill>
                  <a:srgbClr val="FF0000"/>
                </a:solidFill>
              </a:rPr>
              <a:t> _</a:t>
            </a:r>
            <a:r>
              <a:rPr lang="ru-RU" b="1" dirty="0" smtClean="0"/>
              <a:t> _ </a:t>
            </a:r>
            <a:endParaRPr lang="ru-RU" b="1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152" name="AutoShape 8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6" name="AutoShape 12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8" name="AutoShape 14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47664" y="4941168"/>
            <a:ext cx="6703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srgbClr val="C00000"/>
                </a:solidFill>
              </a:rPr>
              <a:t>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Ирин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76672"/>
            <a:ext cx="3825949" cy="3825949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85184"/>
            <a:ext cx="670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4788024" y="4941168"/>
            <a:ext cx="3635896" cy="11430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_</a:t>
            </a:r>
            <a:r>
              <a:rPr lang="ru-RU" b="1" dirty="0" smtClean="0">
                <a:solidFill>
                  <a:srgbClr val="FF0000"/>
                </a:solidFill>
              </a:rPr>
              <a:t> _</a:t>
            </a:r>
            <a:r>
              <a:rPr lang="ru-RU" b="1" dirty="0" smtClean="0"/>
              <a:t>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</a:t>
            </a:r>
            <a:r>
              <a:rPr lang="ru-RU" b="1" dirty="0" smtClean="0"/>
              <a:t>_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Ирина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4664"/>
            <a:ext cx="3888432" cy="3888432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7664" y="5085184"/>
            <a:ext cx="670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>
          <a:xfrm>
            <a:off x="4427984" y="5013176"/>
            <a:ext cx="3635896" cy="11430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3074" name="Picture 2" descr="C:\Users\Ирина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980728"/>
            <a:ext cx="4129661" cy="3093260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085184"/>
            <a:ext cx="670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Ирина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196752"/>
            <a:ext cx="4045343" cy="2952328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85184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М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C:\Users\Ирина\Desktop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124744"/>
            <a:ext cx="3916856" cy="3096344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85184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М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lang="ru-RU" sz="4400" b="1" kern="0" dirty="0" smtClean="0">
                <a:solidFill>
                  <a:srgbClr val="FF0000"/>
                </a:solidFill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 descr="C:\Users\Ирина\Desktop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80728"/>
            <a:ext cx="3816424" cy="3228059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85184"/>
            <a:ext cx="761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М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C:\Users\Ирина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196752"/>
            <a:ext cx="3991310" cy="2880320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a898b788cb6baeff17f44646e62c8b454dc8d9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158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СЛОВАРЬ   В КАРТИНКАХ (Л-О)</vt:lpstr>
      <vt:lpstr> Инструкция к заданию: 1.Внимательно посмотри на картинку. 2.Произнеси «про себя» название предмета. 3.Напиши в тетради название предмета. 4.Поставь ударение. 5.Подчеркни  букву, которую надо запомнить. </vt:lpstr>
      <vt:lpstr>_ _ _ _ _ </vt:lpstr>
      <vt:lpstr>_ _ _ _ _ _ _</vt:lpstr>
      <vt:lpstr>_ _ _ _ _ _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ПРОВЕРЬ СЕБЯ !</vt:lpstr>
      <vt:lpstr>Слайд 14</vt:lpstr>
    </vt:vector>
  </TitlesOfParts>
  <Company>БОУ Г.Омска "СОШ №31 с УИОП"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СЛОВАРЬ   В КАРТИНКАХ ()</dc:title>
  <dc:creator>Ирина</dc:creator>
  <cp:lastModifiedBy>Ирина</cp:lastModifiedBy>
  <dcterms:created xsi:type="dcterms:W3CDTF">2009-09-06T13:16:04Z</dcterms:created>
  <dcterms:modified xsi:type="dcterms:W3CDTF">2015-01-28T18:16:53Z</dcterms:modified>
</cp:coreProperties>
</file>