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2" r:id="rId4"/>
    <p:sldId id="263" r:id="rId5"/>
    <p:sldId id="261" r:id="rId6"/>
    <p:sldId id="259" r:id="rId7"/>
    <p:sldId id="260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F4001"/>
    <a:srgbClr val="CC9900"/>
    <a:srgbClr val="157FFF"/>
    <a:srgbClr val="F7E289"/>
    <a:srgbClr val="FF9E1D"/>
    <a:srgbClr val="D68B1C"/>
    <a:srgbClr val="D0962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248B9-EF5C-4879-A908-67252B4240FE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CB1E0-C155-479D-8116-E9B51849DD6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6590" y="4497935"/>
            <a:ext cx="4428445" cy="1527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940" y="3734410"/>
            <a:ext cx="6400800" cy="61082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6F400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374900"/>
            <a:ext cx="656631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443835"/>
            <a:ext cx="6413610" cy="4581150"/>
          </a:xfrm>
        </p:spPr>
        <p:txBody>
          <a:bodyPr/>
          <a:lstStyle>
            <a:lvl1pPr>
              <a:defRPr sz="2800">
                <a:solidFill>
                  <a:srgbClr val="6F4001"/>
                </a:solidFill>
              </a:defRPr>
            </a:lvl1pPr>
            <a:lvl2pPr>
              <a:defRPr>
                <a:solidFill>
                  <a:srgbClr val="6F4001"/>
                </a:solidFill>
              </a:defRPr>
            </a:lvl2pPr>
            <a:lvl3pPr>
              <a:defRPr>
                <a:solidFill>
                  <a:srgbClr val="6F4001"/>
                </a:solidFill>
              </a:defRPr>
            </a:lvl3pPr>
            <a:lvl4pPr>
              <a:defRPr>
                <a:solidFill>
                  <a:srgbClr val="6F4001"/>
                </a:solidFill>
              </a:defRPr>
            </a:lvl4pPr>
            <a:lvl5pPr>
              <a:defRPr>
                <a:solidFill>
                  <a:srgbClr val="6F400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C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rgbClr val="6F4001"/>
                </a:solidFill>
              </a:defRPr>
            </a:lvl1pPr>
            <a:lvl2pPr>
              <a:defRPr>
                <a:solidFill>
                  <a:srgbClr val="6F4001"/>
                </a:solidFill>
              </a:defRPr>
            </a:lvl2pPr>
            <a:lvl3pPr>
              <a:defRPr>
                <a:solidFill>
                  <a:srgbClr val="6F4001"/>
                </a:solidFill>
              </a:defRPr>
            </a:lvl3pPr>
            <a:lvl4pPr>
              <a:defRPr>
                <a:solidFill>
                  <a:srgbClr val="6F4001"/>
                </a:solidFill>
              </a:defRPr>
            </a:lvl4pPr>
            <a:lvl5pPr>
              <a:defRPr>
                <a:solidFill>
                  <a:srgbClr val="6F400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374900"/>
            <a:ext cx="624443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1425" y="1157467"/>
            <a:ext cx="3054100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CC99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1425" y="1920992"/>
            <a:ext cx="3054100" cy="3035058"/>
          </a:xfrm>
        </p:spPr>
        <p:txBody>
          <a:bodyPr/>
          <a:lstStyle>
            <a:lvl1pPr>
              <a:defRPr sz="2400">
                <a:solidFill>
                  <a:srgbClr val="6F4001"/>
                </a:solidFill>
              </a:defRPr>
            </a:lvl1pPr>
            <a:lvl2pPr>
              <a:defRPr sz="2000">
                <a:solidFill>
                  <a:srgbClr val="6F4001"/>
                </a:solidFill>
              </a:defRPr>
            </a:lvl2pPr>
            <a:lvl3pPr>
              <a:defRPr sz="1800">
                <a:solidFill>
                  <a:srgbClr val="6F4001"/>
                </a:solidFill>
              </a:defRPr>
            </a:lvl3pPr>
            <a:lvl4pPr>
              <a:defRPr sz="1600">
                <a:solidFill>
                  <a:srgbClr val="6F4001"/>
                </a:solidFill>
              </a:defRPr>
            </a:lvl4pPr>
            <a:lvl5pPr>
              <a:defRPr sz="1600">
                <a:solidFill>
                  <a:srgbClr val="6F400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93640" y="1157467"/>
            <a:ext cx="3054100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C99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3640" y="1920992"/>
            <a:ext cx="3054100" cy="3035058"/>
          </a:xfrm>
        </p:spPr>
        <p:txBody>
          <a:bodyPr/>
          <a:lstStyle>
            <a:lvl1pPr>
              <a:defRPr sz="2400">
                <a:solidFill>
                  <a:srgbClr val="6F4001"/>
                </a:solidFill>
              </a:defRPr>
            </a:lvl1pPr>
            <a:lvl2pPr>
              <a:defRPr sz="2000">
                <a:solidFill>
                  <a:srgbClr val="6F4001"/>
                </a:solidFill>
              </a:defRPr>
            </a:lvl2pPr>
            <a:lvl3pPr>
              <a:defRPr sz="1800">
                <a:solidFill>
                  <a:srgbClr val="6F4001"/>
                </a:solidFill>
              </a:defRPr>
            </a:lvl3pPr>
            <a:lvl4pPr>
              <a:defRPr sz="1600">
                <a:solidFill>
                  <a:srgbClr val="6F4001"/>
                </a:solidFill>
              </a:defRPr>
            </a:lvl4pPr>
            <a:lvl5pPr>
              <a:defRPr sz="1600">
                <a:solidFill>
                  <a:srgbClr val="6F400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7554" y="4357694"/>
            <a:ext cx="6000760" cy="192882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</a:rPr>
              <a:t>Муниципальное общеобразовательное учреждение - средняя общеобразовательная</a:t>
            </a:r>
            <a:r>
              <a:rPr lang="ru-RU" sz="2400" dirty="0" smtClean="0">
                <a:solidFill>
                  <a:srgbClr val="0033CC"/>
                </a:solidFill>
              </a:rPr>
              <a:t/>
            </a:r>
            <a:br>
              <a:rPr lang="ru-RU" sz="2400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>школа №3 г.Маркса Саратовской области</a:t>
            </a:r>
            <a:r>
              <a:rPr lang="ru-RU" sz="2400" dirty="0" smtClean="0">
                <a:solidFill>
                  <a:srgbClr val="0033CC"/>
                </a:solidFill>
              </a:rPr>
              <a:t/>
            </a:r>
            <a:br>
              <a:rPr lang="ru-RU" sz="2400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>им. Л.Г. </a:t>
            </a:r>
            <a:r>
              <a:rPr lang="ru-RU" sz="2400" b="1" dirty="0" err="1" smtClean="0">
                <a:solidFill>
                  <a:srgbClr val="0033CC"/>
                </a:solidFill>
              </a:rPr>
              <a:t>Венедиктовой</a:t>
            </a:r>
            <a:endParaRPr lang="ru-RU" sz="2400" dirty="0">
              <a:solidFill>
                <a:srgbClr val="0033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Визитная карточка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3143248"/>
            <a:ext cx="70723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Об образовательной организации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928670"/>
            <a:ext cx="7429552" cy="45811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Полное </a:t>
            </a:r>
            <a:r>
              <a:rPr lang="ru-RU" sz="2400" b="1" dirty="0" smtClean="0"/>
              <a:t>наименование организации</a:t>
            </a:r>
            <a:r>
              <a:rPr lang="ru-RU" sz="2400" b="1" dirty="0" smtClean="0"/>
              <a:t>: </a:t>
            </a:r>
            <a:r>
              <a:rPr lang="ru-RU" sz="2400" dirty="0" smtClean="0"/>
              <a:t>Муниципальное </a:t>
            </a:r>
            <a:r>
              <a:rPr lang="ru-RU" sz="2400" dirty="0" smtClean="0"/>
              <a:t>общеобразовательное учреждение - средняя общеобразовательная школа №3 г.Маркса Саратовской области </a:t>
            </a:r>
            <a:r>
              <a:rPr lang="ru-RU" sz="2400" dirty="0" smtClean="0"/>
              <a:t>Им</a:t>
            </a:r>
            <a:r>
              <a:rPr lang="ru-RU" sz="2400" dirty="0" smtClean="0"/>
              <a:t>. </a:t>
            </a:r>
            <a:r>
              <a:rPr lang="ru-RU" sz="2400" dirty="0" err="1" smtClean="0"/>
              <a:t>Л.Г.Венедиктовой</a:t>
            </a: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b="1" dirty="0" smtClean="0"/>
              <a:t>Краткое </a:t>
            </a:r>
            <a:r>
              <a:rPr lang="ru-RU" sz="2400" b="1" dirty="0" smtClean="0"/>
              <a:t>наименование </a:t>
            </a:r>
            <a:r>
              <a:rPr lang="ru-RU" sz="2400" b="1" dirty="0" err="1" smtClean="0"/>
              <a:t>организации:</a:t>
            </a:r>
            <a:r>
              <a:rPr lang="ru-RU" sz="2400" dirty="0" err="1" smtClean="0"/>
              <a:t>МОУ-СОШ</a:t>
            </a:r>
            <a:r>
              <a:rPr lang="ru-RU" sz="2400" dirty="0" smtClean="0"/>
              <a:t> </a:t>
            </a:r>
            <a:r>
              <a:rPr lang="ru-RU" sz="2400" dirty="0" smtClean="0"/>
              <a:t>№</a:t>
            </a:r>
            <a:r>
              <a:rPr lang="ru-RU" sz="2400" dirty="0" smtClean="0"/>
              <a:t>3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Дата </a:t>
            </a:r>
            <a:r>
              <a:rPr lang="ru-RU" sz="2400" dirty="0" smtClean="0"/>
              <a:t>создания организации:01.09.1988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3074" name="Picture 2" descr="http://marks3.edusite.ru/images/p38_122_2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571876"/>
            <a:ext cx="4592700" cy="2920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История школы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928670"/>
            <a:ext cx="7858180" cy="458115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b="1" dirty="0" smtClean="0"/>
              <a:t>1988-1994</a:t>
            </a:r>
            <a:r>
              <a:rPr lang="ru-RU" sz="2400" dirty="0" smtClean="0"/>
              <a:t> - средняя общеобразовательная школа</a:t>
            </a:r>
          </a:p>
          <a:p>
            <a:pPr algn="r">
              <a:buNone/>
            </a:pPr>
            <a:r>
              <a:rPr lang="ru-RU" sz="2400" b="1" dirty="0" smtClean="0"/>
              <a:t>1994-1995</a:t>
            </a:r>
            <a:r>
              <a:rPr lang="ru-RU" sz="2400" dirty="0" smtClean="0"/>
              <a:t> - школа с классами, ориентированными на ВУЗ</a:t>
            </a:r>
          </a:p>
          <a:p>
            <a:pPr algn="r">
              <a:buNone/>
            </a:pPr>
            <a:r>
              <a:rPr lang="ru-RU" sz="2400" b="1" dirty="0" smtClean="0"/>
              <a:t>1996-1998</a:t>
            </a:r>
            <a:r>
              <a:rPr lang="ru-RU" sz="2400" dirty="0" smtClean="0"/>
              <a:t> - школа-гимназия</a:t>
            </a:r>
          </a:p>
          <a:p>
            <a:pPr algn="r">
              <a:buNone/>
            </a:pPr>
            <a:r>
              <a:rPr lang="ru-RU" sz="2400" dirty="0" smtClean="0"/>
              <a:t>                   Профили:1. Гуманитарный</a:t>
            </a:r>
          </a:p>
          <a:p>
            <a:pPr algn="r">
              <a:buNone/>
            </a:pPr>
            <a:r>
              <a:rPr lang="ru-RU" sz="2400" dirty="0" smtClean="0"/>
              <a:t>                                2. Политехнический</a:t>
            </a:r>
          </a:p>
          <a:p>
            <a:pPr algn="r">
              <a:buNone/>
            </a:pPr>
            <a:r>
              <a:rPr lang="ru-RU" sz="2400" b="1" dirty="0" smtClean="0"/>
              <a:t>1999-2006</a:t>
            </a:r>
            <a:r>
              <a:rPr lang="ru-RU" sz="2400" dirty="0" smtClean="0"/>
              <a:t> - средняя общеобразовательная школа с кадетским классом</a:t>
            </a:r>
          </a:p>
          <a:p>
            <a:pPr algn="r">
              <a:buNone/>
            </a:pPr>
            <a:r>
              <a:rPr lang="ru-RU" sz="2400" b="1" dirty="0" smtClean="0"/>
              <a:t>2006</a:t>
            </a:r>
            <a:r>
              <a:rPr lang="ru-RU" sz="2400" dirty="0" smtClean="0"/>
              <a:t> - школа с профильными классами</a:t>
            </a:r>
          </a:p>
          <a:p>
            <a:pPr algn="r">
              <a:buNone/>
            </a:pPr>
            <a:r>
              <a:rPr lang="ru-RU" sz="2400" dirty="0" smtClean="0"/>
              <a:t>                   Профили: 1. Социально-экономический</a:t>
            </a:r>
          </a:p>
          <a:p>
            <a:pPr algn="r">
              <a:buNone/>
            </a:pPr>
            <a:r>
              <a:rPr lang="ru-RU" sz="2400" dirty="0" smtClean="0"/>
              <a:t>                                 2. Информационно-технологические </a:t>
            </a:r>
          </a:p>
          <a:p>
            <a:endParaRPr lang="en-US" dirty="0"/>
          </a:p>
        </p:txBody>
      </p:sp>
      <p:pic>
        <p:nvPicPr>
          <p:cNvPr id="21506" name="Picture 2" descr="http://urmin.dagschool.com/_http_schools/1726/Urmin/admin/ckfinder/core/connector/php/connector.phpfck_user_files/images/020420121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60530"/>
            <a:ext cx="2643174" cy="3097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Первая администрация школы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928670"/>
            <a:ext cx="8501122" cy="458115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b="1" dirty="0" smtClean="0"/>
              <a:t>Директор:</a:t>
            </a:r>
            <a:r>
              <a:rPr lang="ru-RU" sz="2400" dirty="0" smtClean="0"/>
              <a:t> </a:t>
            </a:r>
            <a:r>
              <a:rPr lang="ru-RU" sz="2400" dirty="0" err="1" smtClean="0"/>
              <a:t>Венедиктова</a:t>
            </a:r>
            <a:r>
              <a:rPr lang="ru-RU" sz="2400" dirty="0" smtClean="0"/>
              <a:t> Л.Г.</a:t>
            </a:r>
          </a:p>
          <a:p>
            <a:pPr algn="r">
              <a:buNone/>
            </a:pPr>
            <a:r>
              <a:rPr lang="ru-RU" sz="2400" b="1" dirty="0" smtClean="0"/>
              <a:t>Завучи:</a:t>
            </a:r>
            <a:r>
              <a:rPr lang="ru-RU" sz="2400" dirty="0" smtClean="0"/>
              <a:t> Литвак Р.И.</a:t>
            </a:r>
          </a:p>
          <a:p>
            <a:pPr algn="r">
              <a:buNone/>
            </a:pPr>
            <a:r>
              <a:rPr lang="ru-RU" sz="2400" dirty="0" smtClean="0"/>
              <a:t>                   </a:t>
            </a:r>
            <a:r>
              <a:rPr lang="ru-RU" sz="2400" dirty="0" err="1" smtClean="0"/>
              <a:t>Чекмазова</a:t>
            </a:r>
            <a:r>
              <a:rPr lang="ru-RU" sz="2400" dirty="0" smtClean="0"/>
              <a:t> В.П.</a:t>
            </a:r>
          </a:p>
          <a:p>
            <a:pPr algn="r">
              <a:buNone/>
            </a:pPr>
            <a:r>
              <a:rPr lang="ru-RU" sz="2400" dirty="0" smtClean="0"/>
              <a:t>                   Кравченко В.В.</a:t>
            </a:r>
          </a:p>
          <a:p>
            <a:pPr algn="r">
              <a:buNone/>
            </a:pPr>
            <a:r>
              <a:rPr lang="ru-RU" sz="2400" b="1" dirty="0" smtClean="0"/>
              <a:t>Зам.директора по воспитательной работе:</a:t>
            </a:r>
            <a:r>
              <a:rPr lang="ru-RU" sz="2400" dirty="0" smtClean="0"/>
              <a:t> </a:t>
            </a:r>
            <a:r>
              <a:rPr lang="ru-RU" sz="2400" dirty="0" err="1" smtClean="0"/>
              <a:t>Пенькова</a:t>
            </a:r>
            <a:r>
              <a:rPr lang="ru-RU" sz="2400" dirty="0" smtClean="0"/>
              <a:t> И.Ю. </a:t>
            </a:r>
          </a:p>
          <a:p>
            <a:endParaRPr lang="en-US" dirty="0"/>
          </a:p>
        </p:txBody>
      </p:sp>
      <p:pic>
        <p:nvPicPr>
          <p:cNvPr id="3076" name="Picture 4" descr="http://marks3.edusite.ru/images/p121_memorial-nayados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876"/>
            <a:ext cx="4714908" cy="3135417"/>
          </a:xfrm>
          <a:prstGeom prst="rect">
            <a:avLst/>
          </a:prstGeom>
          <a:noFill/>
        </p:spPr>
      </p:pic>
      <p:pic>
        <p:nvPicPr>
          <p:cNvPr id="20482" name="Picture 2" descr="http://school16.3dn.ru/Papka2/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357562"/>
            <a:ext cx="2847233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22" y="357166"/>
            <a:ext cx="6566315" cy="61082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Директор школы:</a:t>
            </a:r>
            <a:r>
              <a:rPr lang="ru-RU" sz="3200" dirty="0" smtClean="0">
                <a:solidFill>
                  <a:schemeClr val="tx1"/>
                </a:solidFill>
              </a:rPr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928670"/>
            <a:ext cx="7429552" cy="3071834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ru-RU" sz="3400" b="1" dirty="0" smtClean="0"/>
              <a:t>Горбунова Наталья </a:t>
            </a:r>
            <a:r>
              <a:rPr lang="ru-RU" sz="3400" b="1" dirty="0" smtClean="0"/>
              <a:t>Владимировна</a:t>
            </a:r>
          </a:p>
          <a:p>
            <a:r>
              <a:rPr lang="ru-RU" sz="3400" dirty="0" smtClean="0"/>
              <a:t>Окончила Саратовский государственный аграрный университет им. Н.И.Вавилова,</a:t>
            </a:r>
          </a:p>
          <a:p>
            <a:r>
              <a:rPr lang="ru-RU" sz="3400" dirty="0" smtClean="0"/>
              <a:t>Диплом №176 "О профессиональной переподготовке Саратовского института повышения квалификации и профессиональной переподготовки работников образования "Преподавание географии в основной и старшей школах"</a:t>
            </a:r>
          </a:p>
          <a:p>
            <a:r>
              <a:rPr lang="ru-RU" sz="3400" dirty="0" smtClean="0"/>
              <a:t>Высшая квалификационная категория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pic>
        <p:nvPicPr>
          <p:cNvPr id="18434" name="Picture 2" descr="http://marks3.edusite.ru/images/p38_yemblpraraepr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357694"/>
            <a:ext cx="2971738" cy="1928826"/>
          </a:xfrm>
          <a:prstGeom prst="rect">
            <a:avLst/>
          </a:prstGeom>
          <a:noFill/>
        </p:spPr>
      </p:pic>
      <p:pic>
        <p:nvPicPr>
          <p:cNvPr id="18436" name="Picture 4" descr="http://marks3.edusite.ru/images/p110_mo-f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000504"/>
            <a:ext cx="1919290" cy="2598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Уровни образования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начальное </a:t>
            </a:r>
            <a:r>
              <a:rPr lang="ru-RU" dirty="0" smtClean="0"/>
              <a:t>общее - 4 года</a:t>
            </a:r>
          </a:p>
          <a:p>
            <a:r>
              <a:rPr lang="ru-RU" dirty="0" smtClean="0"/>
              <a:t>основное общее – 5 лет</a:t>
            </a:r>
          </a:p>
          <a:p>
            <a:r>
              <a:rPr lang="ru-RU" dirty="0" smtClean="0"/>
              <a:t>среднее общее – 2 года</a:t>
            </a:r>
            <a:endParaRPr lang="en-US" dirty="0" smtClean="0"/>
          </a:p>
        </p:txBody>
      </p:sp>
      <p:pic>
        <p:nvPicPr>
          <p:cNvPr id="2050" name="Picture 2" descr="http://paradisevilla.ru/image/0/uploads/photo/obrazovanie-glav-513d96e01aad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143429"/>
            <a:ext cx="5563908" cy="3714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Формы обучения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Очная</a:t>
            </a:r>
          </a:p>
          <a:p>
            <a:r>
              <a:rPr lang="ru-RU" dirty="0" smtClean="0"/>
              <a:t>дистанционная</a:t>
            </a:r>
            <a:endParaRPr lang="en-US" dirty="0" smtClean="0"/>
          </a:p>
        </p:txBody>
      </p:sp>
      <p:pic>
        <p:nvPicPr>
          <p:cNvPr id="19460" name="Picture 4" descr="http://weta.ru/images/71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714620"/>
            <a:ext cx="6457867" cy="4036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7805" y="285728"/>
            <a:ext cx="7016195" cy="6848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Школьное питание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3554" name="Picture 2" descr="http://marks3.edusite.ru/images/p15_s630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071546"/>
            <a:ext cx="2857500" cy="2143125"/>
          </a:xfrm>
          <a:prstGeom prst="rect">
            <a:avLst/>
          </a:prstGeom>
          <a:noFill/>
        </p:spPr>
      </p:pic>
      <p:pic>
        <p:nvPicPr>
          <p:cNvPr id="23556" name="Picture 4" descr="http://marks3.edusite.ru/images/p15_s63012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643050"/>
            <a:ext cx="2857500" cy="2143125"/>
          </a:xfrm>
          <a:prstGeom prst="rect">
            <a:avLst/>
          </a:prstGeom>
          <a:noFill/>
        </p:spPr>
      </p:pic>
      <p:pic>
        <p:nvPicPr>
          <p:cNvPr id="23558" name="Picture 6" descr="http://marks3.edusite.ru/images/p15_p10153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14752"/>
            <a:ext cx="2857500" cy="2143125"/>
          </a:xfrm>
          <a:prstGeom prst="rect">
            <a:avLst/>
          </a:prstGeom>
          <a:noFill/>
        </p:spPr>
      </p:pic>
      <p:pic>
        <p:nvPicPr>
          <p:cNvPr id="23560" name="Picture 8" descr="http://marks3.edusite.ru/images/p15_p10153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4286256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b="1" i="1" dirty="0" smtClean="0"/>
              <a:t>Наши достижения!</a:t>
            </a:r>
            <a:endParaRPr lang="ru-RU" dirty="0"/>
          </a:p>
        </p:txBody>
      </p:sp>
      <p:pic>
        <p:nvPicPr>
          <p:cNvPr id="24578" name="Picture 2" descr="http://marks3.edusite.ru/images/p10_risunok1g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428867"/>
            <a:ext cx="2143140" cy="3032745"/>
          </a:xfrm>
          <a:prstGeom prst="rect">
            <a:avLst/>
          </a:prstGeom>
          <a:noFill/>
        </p:spPr>
      </p:pic>
      <p:pic>
        <p:nvPicPr>
          <p:cNvPr id="24582" name="Picture 6" descr="http://marks3.edusite.ru/images/p10_risunok1kepvkek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214421"/>
            <a:ext cx="2233614" cy="3160775"/>
          </a:xfrm>
          <a:prstGeom prst="rect">
            <a:avLst/>
          </a:prstGeom>
          <a:noFill/>
        </p:spPr>
      </p:pic>
      <p:pic>
        <p:nvPicPr>
          <p:cNvPr id="24584" name="Picture 8" descr="http://marks3.edusite.ru/images/p10_1366974374_spartakia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571876"/>
            <a:ext cx="2857500" cy="2143125"/>
          </a:xfrm>
          <a:prstGeom prst="rect">
            <a:avLst/>
          </a:prstGeom>
          <a:noFill/>
        </p:spPr>
      </p:pic>
      <p:pic>
        <p:nvPicPr>
          <p:cNvPr id="24588" name="Picture 12" descr="http://marks3.edusite.ru/images/img_0354545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1142983"/>
            <a:ext cx="2643206" cy="1982405"/>
          </a:xfrm>
          <a:prstGeom prst="rect">
            <a:avLst/>
          </a:prstGeom>
          <a:noFill/>
        </p:spPr>
      </p:pic>
      <p:pic>
        <p:nvPicPr>
          <p:cNvPr id="24590" name="Picture 14" descr="http://marks3.edusite.ru/images/2014-02-2013-045454454-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4625586"/>
            <a:ext cx="2405066" cy="18038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119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Муниципальное общеобразовательное учреждение - средняя общеобразовательная школа №3 г.Маркса Саратовской области им. Л.Г. Венедиктовой</vt:lpstr>
      <vt:lpstr>Об образовательной организации</vt:lpstr>
      <vt:lpstr>История школы</vt:lpstr>
      <vt:lpstr>Первая администрация школы</vt:lpstr>
      <vt:lpstr>Директор школы:  </vt:lpstr>
      <vt:lpstr>Уровни образования</vt:lpstr>
      <vt:lpstr>Формы обучения</vt:lpstr>
      <vt:lpstr>Школьное питание </vt:lpstr>
      <vt:lpstr>Наши достижения!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Рамиль</cp:lastModifiedBy>
  <cp:revision>40</cp:revision>
  <dcterms:created xsi:type="dcterms:W3CDTF">2013-08-21T19:17:07Z</dcterms:created>
  <dcterms:modified xsi:type="dcterms:W3CDTF">2014-12-07T19:28:55Z</dcterms:modified>
</cp:coreProperties>
</file>