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DDDE06-C12D-40A0-B644-ACC09ED8396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C66540-3E85-47C2-A35B-FF7A7956B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ГИА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FFFF00"/>
                </a:solidFill>
              </a:rPr>
              <a:t>Таашева</a:t>
            </a:r>
            <a:r>
              <a:rPr lang="ru-RU" sz="3600" dirty="0" smtClean="0">
                <a:solidFill>
                  <a:srgbClr val="FFFF00"/>
                </a:solidFill>
              </a:rPr>
              <a:t> Юлия </a:t>
            </a:r>
            <a:r>
              <a:rPr lang="ru-RU" sz="3600" dirty="0" err="1" smtClean="0">
                <a:solidFill>
                  <a:srgbClr val="FFFF00"/>
                </a:solidFill>
              </a:rPr>
              <a:t>Аюбовна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800" dirty="0" smtClean="0"/>
              <a:t>Прочитайте предложения и выполните задания.</a:t>
            </a:r>
          </a:p>
          <a:p>
            <a:pPr>
              <a:buNone/>
            </a:pPr>
            <a:r>
              <a:rPr lang="ru-RU" sz="2800" dirty="0" smtClean="0"/>
              <a:t>	1. Вот затихло, (1) и музыка притихает,(2) чувствуя,(3) что она здесь не главная.</a:t>
            </a:r>
          </a:p>
          <a:p>
            <a:r>
              <a:rPr lang="ru-RU" sz="2800" dirty="0" smtClean="0"/>
              <a:t>2. Вот нарастает звучание воды, (4) выплёскиваются новые аккорды.</a:t>
            </a:r>
          </a:p>
          <a:p>
            <a:r>
              <a:rPr lang="ru-RU" sz="2800" dirty="0" smtClean="0"/>
              <a:t>3. Вот уже согласный хор,(5) напоминающий водопад,(6) царствует над округой.</a:t>
            </a:r>
          </a:p>
          <a:p>
            <a:r>
              <a:rPr lang="ru-RU" sz="2800" dirty="0" smtClean="0"/>
              <a:t>4. Вся вода поднимается,(7) кажется,(8) не напором снизу,(9) а небесным притяжением.</a:t>
            </a:r>
          </a:p>
          <a:p>
            <a:pPr>
              <a:buNone/>
            </a:pPr>
            <a:r>
              <a:rPr lang="ru-RU" sz="2800" dirty="0" smtClean="0"/>
              <a:t>Задания.</a:t>
            </a:r>
          </a:p>
          <a:p>
            <a:pPr>
              <a:buNone/>
            </a:pPr>
            <a:r>
              <a:rPr lang="ru-RU" sz="2800" dirty="0" smtClean="0"/>
              <a:t>	1. Укажите номер сложного предложения с разными видами связи.</a:t>
            </a:r>
          </a:p>
          <a:p>
            <a:r>
              <a:rPr lang="ru-RU" sz="2800" dirty="0" smtClean="0"/>
              <a:t>2. Укажите номер предложения с однородными членами предложения.</a:t>
            </a:r>
          </a:p>
          <a:p>
            <a:r>
              <a:rPr lang="ru-RU" sz="2800" dirty="0" smtClean="0"/>
              <a:t>3. Укажите количество грамматических основ в предложении № 1</a:t>
            </a:r>
          </a:p>
          <a:p>
            <a:r>
              <a:rPr lang="ru-RU" sz="2800" dirty="0" smtClean="0"/>
              <a:t>4. Укажите № запятой(</a:t>
            </a:r>
            <a:r>
              <a:rPr lang="ru-RU" sz="2800" dirty="0" err="1" smtClean="0"/>
              <a:t>ых</a:t>
            </a:r>
            <a:r>
              <a:rPr lang="ru-RU" sz="2800" dirty="0" smtClean="0"/>
              <a:t>),выделяющей(</a:t>
            </a:r>
            <a:r>
              <a:rPr lang="ru-RU" sz="2800" dirty="0" err="1" smtClean="0"/>
              <a:t>ие</a:t>
            </a:r>
            <a:r>
              <a:rPr lang="ru-RU" sz="2800" dirty="0" smtClean="0"/>
              <a:t>) вводное слово.</a:t>
            </a:r>
          </a:p>
          <a:p>
            <a:r>
              <a:rPr lang="ru-RU" sz="2800" dirty="0" smtClean="0"/>
              <a:t>5. Укажите № запятых, выделяющих обособленное определение.</a:t>
            </a:r>
          </a:p>
          <a:p>
            <a:r>
              <a:rPr lang="ru-RU" sz="2800" dirty="0" smtClean="0"/>
              <a:t>6. Укажите № запятых, выделяющих обособленное обстоятельство.</a:t>
            </a:r>
          </a:p>
          <a:p>
            <a:r>
              <a:rPr lang="ru-RU" sz="2800" dirty="0" smtClean="0"/>
              <a:t>7. Укажите № запятой, которая разделяет части сложносочинённого предложения.</a:t>
            </a:r>
          </a:p>
          <a:p>
            <a:r>
              <a:rPr lang="ru-RU" sz="2800" dirty="0" smtClean="0"/>
              <a:t>8. Укажите сложное слово.</a:t>
            </a:r>
          </a:p>
          <a:p>
            <a:r>
              <a:rPr lang="ru-RU" sz="2800" dirty="0" smtClean="0"/>
              <a:t>9. Укажите слова, в которых написание приставки зависит от её значения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Прочитайте предложение и выполните задания.</a:t>
            </a:r>
          </a:p>
          <a:p>
            <a:r>
              <a:rPr lang="ru-RU" dirty="0" smtClean="0"/>
              <a:t>Когда зима на ледяные пряжки</a:t>
            </a:r>
          </a:p>
          <a:p>
            <a:r>
              <a:rPr lang="ru-RU" dirty="0" smtClean="0"/>
              <a:t> Застёгивает горные леса,(1)</a:t>
            </a:r>
          </a:p>
          <a:p>
            <a:r>
              <a:rPr lang="ru-RU" dirty="0" smtClean="0"/>
              <a:t> В снежинки превращаются ромашки,(2)</a:t>
            </a:r>
          </a:p>
          <a:p>
            <a:r>
              <a:rPr lang="ru-RU" dirty="0" smtClean="0"/>
              <a:t> Метелью застилая небеса.</a:t>
            </a:r>
          </a:p>
          <a:p>
            <a:r>
              <a:rPr lang="ru-RU" dirty="0" smtClean="0"/>
              <a:t>Задания.</a:t>
            </a:r>
          </a:p>
          <a:p>
            <a:r>
              <a:rPr lang="ru-RU" dirty="0" smtClean="0"/>
              <a:t>1.Укажите слово с чередованием гласной в корне.</a:t>
            </a:r>
          </a:p>
          <a:p>
            <a:r>
              <a:rPr lang="ru-RU" dirty="0" smtClean="0"/>
              <a:t>2. Укажите существительное третьего склонения.</a:t>
            </a:r>
          </a:p>
          <a:p>
            <a:r>
              <a:rPr lang="ru-RU" dirty="0" smtClean="0"/>
              <a:t>3. Укажите возвратный глагол.</a:t>
            </a:r>
          </a:p>
          <a:p>
            <a:r>
              <a:rPr lang="ru-RU" dirty="0" smtClean="0"/>
              <a:t>4.Укажите деепричастие.</a:t>
            </a:r>
          </a:p>
          <a:p>
            <a:r>
              <a:rPr lang="ru-RU" dirty="0" smtClean="0"/>
              <a:t>5. Укажите номер запятой, которая разделяет части сложного предложения. Назовите вид сложного предложения.</a:t>
            </a:r>
          </a:p>
          <a:p>
            <a:r>
              <a:rPr lang="ru-RU" dirty="0" smtClean="0"/>
              <a:t>6. Словосочетание ЛЕДЯНЫЕ ПРЯЖКИ ,построенное по типу связи согласование, замените синонимичным словосочетанием со связью УПРАВЛЕНИЕ.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111</Words>
  <Application>Microsoft Office PowerPoint</Application>
  <PresentationFormat>Экран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Подготовка к ГИА</vt:lpstr>
      <vt:lpstr>Задание №1</vt:lpstr>
      <vt:lpstr>Задание №2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</dc:title>
  <dc:creator>Home</dc:creator>
  <cp:lastModifiedBy>Home</cp:lastModifiedBy>
  <cp:revision>13</cp:revision>
  <dcterms:created xsi:type="dcterms:W3CDTF">2014-12-13T18:46:06Z</dcterms:created>
  <dcterms:modified xsi:type="dcterms:W3CDTF">2014-12-14T14:26:53Z</dcterms:modified>
</cp:coreProperties>
</file>