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Default Extension="vml" ContentType="application/vnd.openxmlformats-officedocument.vmlDrawing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60" r:id="rId4"/>
    <p:sldId id="263" r:id="rId5"/>
    <p:sldId id="266" r:id="rId6"/>
    <p:sldId id="262" r:id="rId7"/>
    <p:sldId id="265" r:id="rId8"/>
    <p:sldId id="289" r:id="rId9"/>
    <p:sldId id="264" r:id="rId10"/>
    <p:sldId id="267" r:id="rId11"/>
    <p:sldId id="268" r:id="rId12"/>
    <p:sldId id="276" r:id="rId13"/>
    <p:sldId id="269" r:id="rId14"/>
    <p:sldId id="261" r:id="rId15"/>
    <p:sldId id="274" r:id="rId16"/>
    <p:sldId id="275" r:id="rId17"/>
    <p:sldId id="273" r:id="rId18"/>
    <p:sldId id="279" r:id="rId19"/>
    <p:sldId id="272" r:id="rId20"/>
    <p:sldId id="278" r:id="rId21"/>
    <p:sldId id="282" r:id="rId22"/>
    <p:sldId id="281" r:id="rId23"/>
    <p:sldId id="280" r:id="rId24"/>
    <p:sldId id="284" r:id="rId25"/>
    <p:sldId id="277" r:id="rId26"/>
    <p:sldId id="283" r:id="rId27"/>
    <p:sldId id="287" r:id="rId28"/>
    <p:sldId id="285" r:id="rId29"/>
    <p:sldId id="286" r:id="rId30"/>
    <p:sldId id="288" r:id="rId31"/>
    <p:sldId id="271" r:id="rId32"/>
    <p:sldId id="270" r:id="rId33"/>
    <p:sldId id="29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43931D-4F03-43F7-AE45-665CC46726D6}" type="doc">
      <dgm:prSet loTypeId="urn:microsoft.com/office/officeart/2005/8/layout/cycle3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1D9388DC-C3E0-4851-92B8-0C4383A2A451}">
      <dgm:prSet phldrT="[Текст]"/>
      <dgm:spPr/>
      <dgm:t>
        <a:bodyPr/>
        <a:lstStyle/>
        <a:p>
          <a:r>
            <a:rPr lang="ru-RU" dirty="0" smtClean="0"/>
            <a:t>комплекс учебных знаний</a:t>
          </a:r>
          <a:endParaRPr lang="ru-RU" dirty="0"/>
        </a:p>
      </dgm:t>
    </dgm:pt>
    <dgm:pt modelId="{5BDE1357-AC33-4FF5-9175-06FD58CDD355}" type="parTrans" cxnId="{613CC1FC-C515-41AA-82A9-E2245F60019E}">
      <dgm:prSet/>
      <dgm:spPr/>
      <dgm:t>
        <a:bodyPr/>
        <a:lstStyle/>
        <a:p>
          <a:endParaRPr lang="ru-RU"/>
        </a:p>
      </dgm:t>
    </dgm:pt>
    <dgm:pt modelId="{F45BB902-C531-4550-BD5A-46DF8F3A1915}" type="sibTrans" cxnId="{613CC1FC-C515-41AA-82A9-E2245F60019E}">
      <dgm:prSet/>
      <dgm:spPr/>
      <dgm:t>
        <a:bodyPr/>
        <a:lstStyle/>
        <a:p>
          <a:endParaRPr lang="ru-RU"/>
        </a:p>
      </dgm:t>
    </dgm:pt>
    <dgm:pt modelId="{1B9FB5CA-9598-4EBD-98A6-4F0904F95131}">
      <dgm:prSet phldrT="[Текст]"/>
      <dgm:spPr/>
      <dgm:t>
        <a:bodyPr/>
        <a:lstStyle/>
        <a:p>
          <a:r>
            <a:rPr lang="ru-RU" dirty="0" smtClean="0"/>
            <a:t>визуальные способы  предъявления знаний</a:t>
          </a:r>
          <a:endParaRPr lang="ru-RU" dirty="0"/>
        </a:p>
      </dgm:t>
    </dgm:pt>
    <dgm:pt modelId="{A92DEA30-9D2E-4B7C-AF37-C234B06365CE}" type="parTrans" cxnId="{ED4C98EA-A8C7-4F0A-A032-9E999BDA3014}">
      <dgm:prSet/>
      <dgm:spPr/>
      <dgm:t>
        <a:bodyPr/>
        <a:lstStyle/>
        <a:p>
          <a:endParaRPr lang="ru-RU"/>
        </a:p>
      </dgm:t>
    </dgm:pt>
    <dgm:pt modelId="{6E8B7618-769D-4565-99BD-EF519DAE8BA6}" type="sibTrans" cxnId="{ED4C98EA-A8C7-4F0A-A032-9E999BDA3014}">
      <dgm:prSet/>
      <dgm:spPr/>
      <dgm:t>
        <a:bodyPr/>
        <a:lstStyle/>
        <a:p>
          <a:endParaRPr lang="ru-RU"/>
        </a:p>
      </dgm:t>
    </dgm:pt>
    <dgm:pt modelId="{C8F237B6-C8AD-4C43-A6A6-17FCF3BBEDC2}">
      <dgm:prSet phldrT="[Текст]"/>
      <dgm:spPr/>
      <dgm:t>
        <a:bodyPr/>
        <a:lstStyle/>
        <a:p>
          <a:r>
            <a:rPr lang="ru-RU" dirty="0" smtClean="0"/>
            <a:t>набор психологических приемов использования и развития визуального мышления</a:t>
          </a:r>
          <a:endParaRPr lang="ru-RU" dirty="0"/>
        </a:p>
      </dgm:t>
    </dgm:pt>
    <dgm:pt modelId="{52B02715-9441-4B3E-859E-E219A01FB275}" type="parTrans" cxnId="{0A4BC204-7EA3-47A2-86DE-B745F175BF2F}">
      <dgm:prSet/>
      <dgm:spPr/>
      <dgm:t>
        <a:bodyPr/>
        <a:lstStyle/>
        <a:p>
          <a:endParaRPr lang="ru-RU"/>
        </a:p>
      </dgm:t>
    </dgm:pt>
    <dgm:pt modelId="{2F3697D5-8148-4784-94A4-44EA5BDA933B}" type="sibTrans" cxnId="{0A4BC204-7EA3-47A2-86DE-B745F175BF2F}">
      <dgm:prSet/>
      <dgm:spPr/>
      <dgm:t>
        <a:bodyPr/>
        <a:lstStyle/>
        <a:p>
          <a:endParaRPr lang="ru-RU"/>
        </a:p>
      </dgm:t>
    </dgm:pt>
    <dgm:pt modelId="{292663D2-B60A-4146-AAD9-8A732EB04CCD}">
      <dgm:prSet/>
      <dgm:spPr/>
      <dgm:t>
        <a:bodyPr/>
        <a:lstStyle/>
        <a:p>
          <a:r>
            <a:rPr lang="ru-RU" smtClean="0"/>
            <a:t>визуально-технические средства передачи информации</a:t>
          </a:r>
          <a:endParaRPr lang="ru-RU" dirty="0"/>
        </a:p>
      </dgm:t>
    </dgm:pt>
    <dgm:pt modelId="{85CBA1E3-CD16-49A0-B517-AE67179E602F}" type="parTrans" cxnId="{BB84C694-4097-40AA-9117-216B00BC434B}">
      <dgm:prSet/>
      <dgm:spPr/>
      <dgm:t>
        <a:bodyPr/>
        <a:lstStyle/>
        <a:p>
          <a:endParaRPr lang="ru-RU"/>
        </a:p>
      </dgm:t>
    </dgm:pt>
    <dgm:pt modelId="{EE954371-C329-4E5D-B1EE-35502896B0CA}" type="sibTrans" cxnId="{BB84C694-4097-40AA-9117-216B00BC434B}">
      <dgm:prSet/>
      <dgm:spPr/>
      <dgm:t>
        <a:bodyPr/>
        <a:lstStyle/>
        <a:p>
          <a:endParaRPr lang="ru-RU"/>
        </a:p>
      </dgm:t>
    </dgm:pt>
    <dgm:pt modelId="{D98D169A-D3A5-4526-B1FC-A53C9A3554E8}" type="pres">
      <dgm:prSet presAssocID="{4C43931D-4F03-43F7-AE45-665CC46726D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B2B744-0C9B-4910-B26C-7D30FE30D2D5}" type="pres">
      <dgm:prSet presAssocID="{4C43931D-4F03-43F7-AE45-665CC46726D6}" presName="cycle" presStyleCnt="0"/>
      <dgm:spPr/>
    </dgm:pt>
    <dgm:pt modelId="{B019A917-6E00-4DD2-8ED3-BCE1ACB0EB22}" type="pres">
      <dgm:prSet presAssocID="{1D9388DC-C3E0-4851-92B8-0C4383A2A451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F97723-7F13-46B6-BA36-2E01BBEF0154}" type="pres">
      <dgm:prSet presAssocID="{F45BB902-C531-4550-BD5A-46DF8F3A1915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BFD675CA-4AA8-4B36-AA96-933926380ACE}" type="pres">
      <dgm:prSet presAssocID="{1B9FB5CA-9598-4EBD-98A6-4F0904F95131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6D69EE-81E1-44B0-ABB5-9B62652E03BC}" type="pres">
      <dgm:prSet presAssocID="{292663D2-B60A-4146-AAD9-8A732EB04CCD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F88BE-706B-402B-85BA-19B91B82FA16}" type="pres">
      <dgm:prSet presAssocID="{C8F237B6-C8AD-4C43-A6A6-17FCF3BBEDC2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A3FEEE-8955-4FCC-AABA-A4C9DC0A4309}" type="presOf" srcId="{F45BB902-C531-4550-BD5A-46DF8F3A1915}" destId="{CCF97723-7F13-46B6-BA36-2E01BBEF0154}" srcOrd="0" destOrd="0" presId="urn:microsoft.com/office/officeart/2005/8/layout/cycle3"/>
    <dgm:cxn modelId="{E02D9C79-29CE-4101-80D7-A72850837273}" type="presOf" srcId="{4C43931D-4F03-43F7-AE45-665CC46726D6}" destId="{D98D169A-D3A5-4526-B1FC-A53C9A3554E8}" srcOrd="0" destOrd="0" presId="urn:microsoft.com/office/officeart/2005/8/layout/cycle3"/>
    <dgm:cxn modelId="{BB84C694-4097-40AA-9117-216B00BC434B}" srcId="{4C43931D-4F03-43F7-AE45-665CC46726D6}" destId="{292663D2-B60A-4146-AAD9-8A732EB04CCD}" srcOrd="2" destOrd="0" parTransId="{85CBA1E3-CD16-49A0-B517-AE67179E602F}" sibTransId="{EE954371-C329-4E5D-B1EE-35502896B0CA}"/>
    <dgm:cxn modelId="{613CC1FC-C515-41AA-82A9-E2245F60019E}" srcId="{4C43931D-4F03-43F7-AE45-665CC46726D6}" destId="{1D9388DC-C3E0-4851-92B8-0C4383A2A451}" srcOrd="0" destOrd="0" parTransId="{5BDE1357-AC33-4FF5-9175-06FD58CDD355}" sibTransId="{F45BB902-C531-4550-BD5A-46DF8F3A1915}"/>
    <dgm:cxn modelId="{2A156330-6AC7-4EF5-BEC9-7EB42627051C}" type="presOf" srcId="{1D9388DC-C3E0-4851-92B8-0C4383A2A451}" destId="{B019A917-6E00-4DD2-8ED3-BCE1ACB0EB22}" srcOrd="0" destOrd="0" presId="urn:microsoft.com/office/officeart/2005/8/layout/cycle3"/>
    <dgm:cxn modelId="{7BC00F47-AD1C-4C56-AD2E-DBA42192C07F}" type="presOf" srcId="{292663D2-B60A-4146-AAD9-8A732EB04CCD}" destId="{546D69EE-81E1-44B0-ABB5-9B62652E03BC}" srcOrd="0" destOrd="0" presId="urn:microsoft.com/office/officeart/2005/8/layout/cycle3"/>
    <dgm:cxn modelId="{0A4BC204-7EA3-47A2-86DE-B745F175BF2F}" srcId="{4C43931D-4F03-43F7-AE45-665CC46726D6}" destId="{C8F237B6-C8AD-4C43-A6A6-17FCF3BBEDC2}" srcOrd="3" destOrd="0" parTransId="{52B02715-9441-4B3E-859E-E219A01FB275}" sibTransId="{2F3697D5-8148-4784-94A4-44EA5BDA933B}"/>
    <dgm:cxn modelId="{CA1CC067-2768-49E0-9B6B-A244675EF92B}" type="presOf" srcId="{C8F237B6-C8AD-4C43-A6A6-17FCF3BBEDC2}" destId="{F37F88BE-706B-402B-85BA-19B91B82FA16}" srcOrd="0" destOrd="0" presId="urn:microsoft.com/office/officeart/2005/8/layout/cycle3"/>
    <dgm:cxn modelId="{2C625806-292A-445B-865F-9C30B66305EE}" type="presOf" srcId="{1B9FB5CA-9598-4EBD-98A6-4F0904F95131}" destId="{BFD675CA-4AA8-4B36-AA96-933926380ACE}" srcOrd="0" destOrd="0" presId="urn:microsoft.com/office/officeart/2005/8/layout/cycle3"/>
    <dgm:cxn modelId="{ED4C98EA-A8C7-4F0A-A032-9E999BDA3014}" srcId="{4C43931D-4F03-43F7-AE45-665CC46726D6}" destId="{1B9FB5CA-9598-4EBD-98A6-4F0904F95131}" srcOrd="1" destOrd="0" parTransId="{A92DEA30-9D2E-4B7C-AF37-C234B06365CE}" sibTransId="{6E8B7618-769D-4565-99BD-EF519DAE8BA6}"/>
    <dgm:cxn modelId="{57EB478D-DD9B-4AD6-B37F-B8459E89B879}" type="presParOf" srcId="{D98D169A-D3A5-4526-B1FC-A53C9A3554E8}" destId="{60B2B744-0C9B-4910-B26C-7D30FE30D2D5}" srcOrd="0" destOrd="0" presId="urn:microsoft.com/office/officeart/2005/8/layout/cycle3"/>
    <dgm:cxn modelId="{368E9396-8CB8-41BF-9B49-58C954D863C4}" type="presParOf" srcId="{60B2B744-0C9B-4910-B26C-7D30FE30D2D5}" destId="{B019A917-6E00-4DD2-8ED3-BCE1ACB0EB22}" srcOrd="0" destOrd="0" presId="urn:microsoft.com/office/officeart/2005/8/layout/cycle3"/>
    <dgm:cxn modelId="{3E594C17-CD2F-4687-9BAB-441B5C564DAA}" type="presParOf" srcId="{60B2B744-0C9B-4910-B26C-7D30FE30D2D5}" destId="{CCF97723-7F13-46B6-BA36-2E01BBEF0154}" srcOrd="1" destOrd="0" presId="urn:microsoft.com/office/officeart/2005/8/layout/cycle3"/>
    <dgm:cxn modelId="{777187DF-4F63-4E58-9220-047E00F8034C}" type="presParOf" srcId="{60B2B744-0C9B-4910-B26C-7D30FE30D2D5}" destId="{BFD675CA-4AA8-4B36-AA96-933926380ACE}" srcOrd="2" destOrd="0" presId="urn:microsoft.com/office/officeart/2005/8/layout/cycle3"/>
    <dgm:cxn modelId="{FA282FCA-F02D-4288-A736-8BB4F55CA16E}" type="presParOf" srcId="{60B2B744-0C9B-4910-B26C-7D30FE30D2D5}" destId="{546D69EE-81E1-44B0-ABB5-9B62652E03BC}" srcOrd="3" destOrd="0" presId="urn:microsoft.com/office/officeart/2005/8/layout/cycle3"/>
    <dgm:cxn modelId="{47AED323-4EEF-4350-9934-CC6B3142BF77}" type="presParOf" srcId="{60B2B744-0C9B-4910-B26C-7D30FE30D2D5}" destId="{F37F88BE-706B-402B-85BA-19B91B82FA16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E1FE9AD-CC44-4F7A-A4C8-5D480167F45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#8" csCatId="colorful" phldr="1"/>
      <dgm:spPr/>
      <dgm:t>
        <a:bodyPr/>
        <a:lstStyle/>
        <a:p>
          <a:endParaRPr lang="ru-RU"/>
        </a:p>
      </dgm:t>
    </dgm:pt>
    <dgm:pt modelId="{30EBE272-5D2C-4D61-8F08-086BD0FE697C}">
      <dgm:prSet phldrT="[Текст]"/>
      <dgm:spPr/>
      <dgm:t>
        <a:bodyPr/>
        <a:lstStyle/>
        <a:p>
          <a:r>
            <a:rPr lang="ru-RU" dirty="0" smtClean="0"/>
            <a:t>учебный элемент</a:t>
          </a:r>
          <a:endParaRPr lang="ru-RU" dirty="0"/>
        </a:p>
      </dgm:t>
    </dgm:pt>
    <dgm:pt modelId="{7A813764-9645-4F49-9887-691A10689DB3}" type="parTrans" cxnId="{D3AA951B-68CD-4AC5-B106-6B469F29F857}">
      <dgm:prSet/>
      <dgm:spPr/>
      <dgm:t>
        <a:bodyPr/>
        <a:lstStyle/>
        <a:p>
          <a:endParaRPr lang="ru-RU"/>
        </a:p>
      </dgm:t>
    </dgm:pt>
    <dgm:pt modelId="{7A3B4C69-3D95-4390-9708-F431560A79A9}" type="sibTrans" cxnId="{D3AA951B-68CD-4AC5-B106-6B469F29F857}">
      <dgm:prSet/>
      <dgm:spPr/>
      <dgm:t>
        <a:bodyPr/>
        <a:lstStyle/>
        <a:p>
          <a:endParaRPr lang="ru-RU"/>
        </a:p>
      </dgm:t>
    </dgm:pt>
    <dgm:pt modelId="{2A57176D-5B27-42AB-AEF4-915D7514D469}">
      <dgm:prSet phldrT="[Текст]"/>
      <dgm:spPr/>
      <dgm:t>
        <a:bodyPr/>
        <a:lstStyle/>
        <a:p>
          <a:r>
            <a:rPr lang="ru-RU" dirty="0" smtClean="0"/>
            <a:t>связь между учебными элементами</a:t>
          </a:r>
          <a:endParaRPr lang="ru-RU" dirty="0"/>
        </a:p>
      </dgm:t>
    </dgm:pt>
    <dgm:pt modelId="{6E43AED7-D31B-4AB5-8C41-29DE67EC19FC}" type="parTrans" cxnId="{B497B50D-984E-40B1-970C-D81CCA6C5EB1}">
      <dgm:prSet/>
      <dgm:spPr/>
      <dgm:t>
        <a:bodyPr/>
        <a:lstStyle/>
        <a:p>
          <a:endParaRPr lang="ru-RU"/>
        </a:p>
      </dgm:t>
    </dgm:pt>
    <dgm:pt modelId="{661B7E22-1C49-48D9-8FF7-74119C0BA43C}" type="sibTrans" cxnId="{B497B50D-984E-40B1-970C-D81CCA6C5EB1}">
      <dgm:prSet/>
      <dgm:spPr/>
      <dgm:t>
        <a:bodyPr/>
        <a:lstStyle/>
        <a:p>
          <a:endParaRPr lang="ru-RU"/>
        </a:p>
      </dgm:t>
    </dgm:pt>
    <dgm:pt modelId="{BC62B6E2-5744-41D9-93B0-B2E62907FC2F}">
      <dgm:prSet phldrT="[Текст]"/>
      <dgm:spPr/>
      <dgm:t>
        <a:bodyPr/>
        <a:lstStyle/>
        <a:p>
          <a:r>
            <a:rPr lang="ru-RU" dirty="0" smtClean="0"/>
            <a:t>связь между учебными элементами</a:t>
          </a:r>
          <a:endParaRPr lang="ru-RU" dirty="0"/>
        </a:p>
      </dgm:t>
    </dgm:pt>
    <dgm:pt modelId="{8FA10F3A-8994-4668-9A74-59205CDE941A}" type="parTrans" cxnId="{55FFC52D-233F-45A8-B332-8481975FC5F7}">
      <dgm:prSet/>
      <dgm:spPr/>
      <dgm:t>
        <a:bodyPr/>
        <a:lstStyle/>
        <a:p>
          <a:endParaRPr lang="ru-RU"/>
        </a:p>
      </dgm:t>
    </dgm:pt>
    <dgm:pt modelId="{BD7F9B72-EFD2-47D1-9F43-CF393209D2F8}" type="sibTrans" cxnId="{55FFC52D-233F-45A8-B332-8481975FC5F7}">
      <dgm:prSet/>
      <dgm:spPr/>
      <dgm:t>
        <a:bodyPr/>
        <a:lstStyle/>
        <a:p>
          <a:endParaRPr lang="ru-RU"/>
        </a:p>
      </dgm:t>
    </dgm:pt>
    <dgm:pt modelId="{EBA7E0FC-D4CC-4526-B5F2-8BD84F4500D8}">
      <dgm:prSet/>
      <dgm:spPr/>
      <dgm:t>
        <a:bodyPr/>
        <a:lstStyle/>
        <a:p>
          <a:r>
            <a:rPr lang="ru-RU" dirty="0" smtClean="0"/>
            <a:t>связь между учебными элементами</a:t>
          </a:r>
          <a:endParaRPr lang="ru-RU" dirty="0"/>
        </a:p>
      </dgm:t>
    </dgm:pt>
    <dgm:pt modelId="{9FAD1C76-C235-431B-9554-8200EC4F0634}" type="parTrans" cxnId="{C81207D9-A2FD-4645-9998-335DE1B9EECB}">
      <dgm:prSet/>
      <dgm:spPr/>
      <dgm:t>
        <a:bodyPr/>
        <a:lstStyle/>
        <a:p>
          <a:endParaRPr lang="ru-RU"/>
        </a:p>
      </dgm:t>
    </dgm:pt>
    <dgm:pt modelId="{89F55B30-7441-427A-B034-4DDC36949456}" type="sibTrans" cxnId="{C81207D9-A2FD-4645-9998-335DE1B9EECB}">
      <dgm:prSet/>
      <dgm:spPr/>
      <dgm:t>
        <a:bodyPr/>
        <a:lstStyle/>
        <a:p>
          <a:endParaRPr lang="ru-RU"/>
        </a:p>
      </dgm:t>
    </dgm:pt>
    <dgm:pt modelId="{B386E22B-5249-414C-8D2F-8FEED781638D}" type="pres">
      <dgm:prSet presAssocID="{8E1FE9AD-CC44-4F7A-A4C8-5D480167F45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F89D4FF-EEDB-4A36-BDF8-7692DFC51F8D}" type="pres">
      <dgm:prSet presAssocID="{30EBE272-5D2C-4D61-8F08-086BD0FE697C}" presName="hierRoot1" presStyleCnt="0"/>
      <dgm:spPr/>
    </dgm:pt>
    <dgm:pt modelId="{6993E905-C767-490C-B468-3216606D1726}" type="pres">
      <dgm:prSet presAssocID="{30EBE272-5D2C-4D61-8F08-086BD0FE697C}" presName="composite" presStyleCnt="0"/>
      <dgm:spPr/>
    </dgm:pt>
    <dgm:pt modelId="{BD2BF402-31B5-42DF-BAED-278F0B347932}" type="pres">
      <dgm:prSet presAssocID="{30EBE272-5D2C-4D61-8F08-086BD0FE697C}" presName="background" presStyleLbl="node0" presStyleIdx="0" presStyleCnt="1"/>
      <dgm:spPr/>
    </dgm:pt>
    <dgm:pt modelId="{C4D5D806-2C46-456F-9FD4-8473774B835E}" type="pres">
      <dgm:prSet presAssocID="{30EBE272-5D2C-4D61-8F08-086BD0FE697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A171E5-787A-4DD8-9F7E-C5DA5A072487}" type="pres">
      <dgm:prSet presAssocID="{30EBE272-5D2C-4D61-8F08-086BD0FE697C}" presName="hierChild2" presStyleCnt="0"/>
      <dgm:spPr/>
    </dgm:pt>
    <dgm:pt modelId="{71F6005A-BA43-481E-AABE-EC086A0148B9}" type="pres">
      <dgm:prSet presAssocID="{6E43AED7-D31B-4AB5-8C41-29DE67EC19FC}" presName="Name10" presStyleLbl="parChTrans1D2" presStyleIdx="0" presStyleCnt="3"/>
      <dgm:spPr/>
      <dgm:t>
        <a:bodyPr/>
        <a:lstStyle/>
        <a:p>
          <a:endParaRPr lang="ru-RU"/>
        </a:p>
      </dgm:t>
    </dgm:pt>
    <dgm:pt modelId="{2DF1465F-664C-4ABD-A159-576BFF9D980A}" type="pres">
      <dgm:prSet presAssocID="{2A57176D-5B27-42AB-AEF4-915D7514D469}" presName="hierRoot2" presStyleCnt="0"/>
      <dgm:spPr/>
    </dgm:pt>
    <dgm:pt modelId="{9F16E9C8-0D51-493C-A1AB-5D1F462D07C7}" type="pres">
      <dgm:prSet presAssocID="{2A57176D-5B27-42AB-AEF4-915D7514D469}" presName="composite2" presStyleCnt="0"/>
      <dgm:spPr/>
    </dgm:pt>
    <dgm:pt modelId="{F754C6E0-4EFD-4964-BD5F-6100D10EABB6}" type="pres">
      <dgm:prSet presAssocID="{2A57176D-5B27-42AB-AEF4-915D7514D469}" presName="background2" presStyleLbl="node2" presStyleIdx="0" presStyleCnt="3"/>
      <dgm:spPr/>
    </dgm:pt>
    <dgm:pt modelId="{A981A429-FE95-4A04-BF5A-75C0532C1D43}" type="pres">
      <dgm:prSet presAssocID="{2A57176D-5B27-42AB-AEF4-915D7514D469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E0ED30-3202-4354-A6D5-B75F9A5C22F0}" type="pres">
      <dgm:prSet presAssocID="{2A57176D-5B27-42AB-AEF4-915D7514D469}" presName="hierChild3" presStyleCnt="0"/>
      <dgm:spPr/>
    </dgm:pt>
    <dgm:pt modelId="{2177DC91-C682-4F69-BF52-0093B3AA7249}" type="pres">
      <dgm:prSet presAssocID="{8FA10F3A-8994-4668-9A74-59205CDE941A}" presName="Name10" presStyleLbl="parChTrans1D2" presStyleIdx="1" presStyleCnt="3"/>
      <dgm:spPr/>
      <dgm:t>
        <a:bodyPr/>
        <a:lstStyle/>
        <a:p>
          <a:endParaRPr lang="ru-RU"/>
        </a:p>
      </dgm:t>
    </dgm:pt>
    <dgm:pt modelId="{380772B9-08F1-4F9E-807C-3049ECEAE52A}" type="pres">
      <dgm:prSet presAssocID="{BC62B6E2-5744-41D9-93B0-B2E62907FC2F}" presName="hierRoot2" presStyleCnt="0"/>
      <dgm:spPr/>
    </dgm:pt>
    <dgm:pt modelId="{CBF932A6-418B-4A36-8C29-2ACE4988AC3B}" type="pres">
      <dgm:prSet presAssocID="{BC62B6E2-5744-41D9-93B0-B2E62907FC2F}" presName="composite2" presStyleCnt="0"/>
      <dgm:spPr/>
    </dgm:pt>
    <dgm:pt modelId="{39473DE6-9184-48C9-8FAD-A25B41AC3C2B}" type="pres">
      <dgm:prSet presAssocID="{BC62B6E2-5744-41D9-93B0-B2E62907FC2F}" presName="background2" presStyleLbl="node2" presStyleIdx="1" presStyleCnt="3"/>
      <dgm:spPr/>
    </dgm:pt>
    <dgm:pt modelId="{E5F1F14A-81A4-49F1-BCBC-AF4374601922}" type="pres">
      <dgm:prSet presAssocID="{BC62B6E2-5744-41D9-93B0-B2E62907FC2F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7B825B-8DF4-4A22-8AD2-0F28F5F96210}" type="pres">
      <dgm:prSet presAssocID="{BC62B6E2-5744-41D9-93B0-B2E62907FC2F}" presName="hierChild3" presStyleCnt="0"/>
      <dgm:spPr/>
    </dgm:pt>
    <dgm:pt modelId="{DC3FE683-3714-4764-A48F-6EEF83D30191}" type="pres">
      <dgm:prSet presAssocID="{9FAD1C76-C235-431B-9554-8200EC4F0634}" presName="Name10" presStyleLbl="parChTrans1D2" presStyleIdx="2" presStyleCnt="3"/>
      <dgm:spPr/>
      <dgm:t>
        <a:bodyPr/>
        <a:lstStyle/>
        <a:p>
          <a:endParaRPr lang="ru-RU"/>
        </a:p>
      </dgm:t>
    </dgm:pt>
    <dgm:pt modelId="{3844ACED-5477-43EA-9600-FD2893FF2D66}" type="pres">
      <dgm:prSet presAssocID="{EBA7E0FC-D4CC-4526-B5F2-8BD84F4500D8}" presName="hierRoot2" presStyleCnt="0"/>
      <dgm:spPr/>
    </dgm:pt>
    <dgm:pt modelId="{8DBA199B-DF01-4600-B97C-1EA9E737E0DD}" type="pres">
      <dgm:prSet presAssocID="{EBA7E0FC-D4CC-4526-B5F2-8BD84F4500D8}" presName="composite2" presStyleCnt="0"/>
      <dgm:spPr/>
    </dgm:pt>
    <dgm:pt modelId="{C82BBE7A-FC35-4989-A10E-EB2CA64F13BA}" type="pres">
      <dgm:prSet presAssocID="{EBA7E0FC-D4CC-4526-B5F2-8BD84F4500D8}" presName="background2" presStyleLbl="node2" presStyleIdx="2" presStyleCnt="3"/>
      <dgm:spPr/>
    </dgm:pt>
    <dgm:pt modelId="{380858BE-2601-4FEC-80D0-15731358E5F7}" type="pres">
      <dgm:prSet presAssocID="{EBA7E0FC-D4CC-4526-B5F2-8BD84F4500D8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066E78-2B9D-4184-B76B-8EF0EDA13A2B}" type="pres">
      <dgm:prSet presAssocID="{EBA7E0FC-D4CC-4526-B5F2-8BD84F4500D8}" presName="hierChild3" presStyleCnt="0"/>
      <dgm:spPr/>
    </dgm:pt>
  </dgm:ptLst>
  <dgm:cxnLst>
    <dgm:cxn modelId="{B497B50D-984E-40B1-970C-D81CCA6C5EB1}" srcId="{30EBE272-5D2C-4D61-8F08-086BD0FE697C}" destId="{2A57176D-5B27-42AB-AEF4-915D7514D469}" srcOrd="0" destOrd="0" parTransId="{6E43AED7-D31B-4AB5-8C41-29DE67EC19FC}" sibTransId="{661B7E22-1C49-48D9-8FF7-74119C0BA43C}"/>
    <dgm:cxn modelId="{55FFC52D-233F-45A8-B332-8481975FC5F7}" srcId="{30EBE272-5D2C-4D61-8F08-086BD0FE697C}" destId="{BC62B6E2-5744-41D9-93B0-B2E62907FC2F}" srcOrd="1" destOrd="0" parTransId="{8FA10F3A-8994-4668-9A74-59205CDE941A}" sibTransId="{BD7F9B72-EFD2-47D1-9F43-CF393209D2F8}"/>
    <dgm:cxn modelId="{754240F8-BD9E-43DF-810B-DC7236F54143}" type="presOf" srcId="{6E43AED7-D31B-4AB5-8C41-29DE67EC19FC}" destId="{71F6005A-BA43-481E-AABE-EC086A0148B9}" srcOrd="0" destOrd="0" presId="urn:microsoft.com/office/officeart/2005/8/layout/hierarchy1"/>
    <dgm:cxn modelId="{CE667B83-0F5B-4322-BDF0-5089CFF1E9A1}" type="presOf" srcId="{9FAD1C76-C235-431B-9554-8200EC4F0634}" destId="{DC3FE683-3714-4764-A48F-6EEF83D30191}" srcOrd="0" destOrd="0" presId="urn:microsoft.com/office/officeart/2005/8/layout/hierarchy1"/>
    <dgm:cxn modelId="{65BB7BC7-951F-40B9-B505-D8A64EB3FD86}" type="presOf" srcId="{30EBE272-5D2C-4D61-8F08-086BD0FE697C}" destId="{C4D5D806-2C46-456F-9FD4-8473774B835E}" srcOrd="0" destOrd="0" presId="urn:microsoft.com/office/officeart/2005/8/layout/hierarchy1"/>
    <dgm:cxn modelId="{3F4C551E-765F-46F3-A624-91DE75F732F9}" type="presOf" srcId="{BC62B6E2-5744-41D9-93B0-B2E62907FC2F}" destId="{E5F1F14A-81A4-49F1-BCBC-AF4374601922}" srcOrd="0" destOrd="0" presId="urn:microsoft.com/office/officeart/2005/8/layout/hierarchy1"/>
    <dgm:cxn modelId="{D6FC873C-DCFF-40C0-A9F5-C319D186B34E}" type="presOf" srcId="{8FA10F3A-8994-4668-9A74-59205CDE941A}" destId="{2177DC91-C682-4F69-BF52-0093B3AA7249}" srcOrd="0" destOrd="0" presId="urn:microsoft.com/office/officeart/2005/8/layout/hierarchy1"/>
    <dgm:cxn modelId="{AFE99260-899D-4410-92A6-CCD30D5B2861}" type="presOf" srcId="{2A57176D-5B27-42AB-AEF4-915D7514D469}" destId="{A981A429-FE95-4A04-BF5A-75C0532C1D43}" srcOrd="0" destOrd="0" presId="urn:microsoft.com/office/officeart/2005/8/layout/hierarchy1"/>
    <dgm:cxn modelId="{E59EC500-A989-4E37-A2D6-7BFFF455DC8D}" type="presOf" srcId="{8E1FE9AD-CC44-4F7A-A4C8-5D480167F450}" destId="{B386E22B-5249-414C-8D2F-8FEED781638D}" srcOrd="0" destOrd="0" presId="urn:microsoft.com/office/officeart/2005/8/layout/hierarchy1"/>
    <dgm:cxn modelId="{BA5D3B55-8FCA-4B37-B75F-817BC4A9C8D7}" type="presOf" srcId="{EBA7E0FC-D4CC-4526-B5F2-8BD84F4500D8}" destId="{380858BE-2601-4FEC-80D0-15731358E5F7}" srcOrd="0" destOrd="0" presId="urn:microsoft.com/office/officeart/2005/8/layout/hierarchy1"/>
    <dgm:cxn modelId="{C81207D9-A2FD-4645-9998-335DE1B9EECB}" srcId="{30EBE272-5D2C-4D61-8F08-086BD0FE697C}" destId="{EBA7E0FC-D4CC-4526-B5F2-8BD84F4500D8}" srcOrd="2" destOrd="0" parTransId="{9FAD1C76-C235-431B-9554-8200EC4F0634}" sibTransId="{89F55B30-7441-427A-B034-4DDC36949456}"/>
    <dgm:cxn modelId="{D3AA951B-68CD-4AC5-B106-6B469F29F857}" srcId="{8E1FE9AD-CC44-4F7A-A4C8-5D480167F450}" destId="{30EBE272-5D2C-4D61-8F08-086BD0FE697C}" srcOrd="0" destOrd="0" parTransId="{7A813764-9645-4F49-9887-691A10689DB3}" sibTransId="{7A3B4C69-3D95-4390-9708-F431560A79A9}"/>
    <dgm:cxn modelId="{B78F6D72-5724-426D-A1BE-33DDA0D5378E}" type="presParOf" srcId="{B386E22B-5249-414C-8D2F-8FEED781638D}" destId="{2F89D4FF-EEDB-4A36-BDF8-7692DFC51F8D}" srcOrd="0" destOrd="0" presId="urn:microsoft.com/office/officeart/2005/8/layout/hierarchy1"/>
    <dgm:cxn modelId="{1709FB40-530D-446A-9666-D7D655B4F769}" type="presParOf" srcId="{2F89D4FF-EEDB-4A36-BDF8-7692DFC51F8D}" destId="{6993E905-C767-490C-B468-3216606D1726}" srcOrd="0" destOrd="0" presId="urn:microsoft.com/office/officeart/2005/8/layout/hierarchy1"/>
    <dgm:cxn modelId="{BF85CB76-B783-4D30-866C-5BA7CEA3980D}" type="presParOf" srcId="{6993E905-C767-490C-B468-3216606D1726}" destId="{BD2BF402-31B5-42DF-BAED-278F0B347932}" srcOrd="0" destOrd="0" presId="urn:microsoft.com/office/officeart/2005/8/layout/hierarchy1"/>
    <dgm:cxn modelId="{6C14FE10-4F19-4E05-A6D2-854BC9A7F667}" type="presParOf" srcId="{6993E905-C767-490C-B468-3216606D1726}" destId="{C4D5D806-2C46-456F-9FD4-8473774B835E}" srcOrd="1" destOrd="0" presId="urn:microsoft.com/office/officeart/2005/8/layout/hierarchy1"/>
    <dgm:cxn modelId="{4D75AE16-5115-4AEE-AAB9-6C5A699C4E8E}" type="presParOf" srcId="{2F89D4FF-EEDB-4A36-BDF8-7692DFC51F8D}" destId="{FDA171E5-787A-4DD8-9F7E-C5DA5A072487}" srcOrd="1" destOrd="0" presId="urn:microsoft.com/office/officeart/2005/8/layout/hierarchy1"/>
    <dgm:cxn modelId="{11A30CCA-BD6F-4708-859F-2E7F10DD2CF0}" type="presParOf" srcId="{FDA171E5-787A-4DD8-9F7E-C5DA5A072487}" destId="{71F6005A-BA43-481E-AABE-EC086A0148B9}" srcOrd="0" destOrd="0" presId="urn:microsoft.com/office/officeart/2005/8/layout/hierarchy1"/>
    <dgm:cxn modelId="{8A95A66D-BCFB-4D49-8DD5-907D5F07EDB7}" type="presParOf" srcId="{FDA171E5-787A-4DD8-9F7E-C5DA5A072487}" destId="{2DF1465F-664C-4ABD-A159-576BFF9D980A}" srcOrd="1" destOrd="0" presId="urn:microsoft.com/office/officeart/2005/8/layout/hierarchy1"/>
    <dgm:cxn modelId="{EA68C8B2-546E-4F4E-99E2-930FBBE70775}" type="presParOf" srcId="{2DF1465F-664C-4ABD-A159-576BFF9D980A}" destId="{9F16E9C8-0D51-493C-A1AB-5D1F462D07C7}" srcOrd="0" destOrd="0" presId="urn:microsoft.com/office/officeart/2005/8/layout/hierarchy1"/>
    <dgm:cxn modelId="{BAD2130E-1BBD-4146-B106-32C45476CCC4}" type="presParOf" srcId="{9F16E9C8-0D51-493C-A1AB-5D1F462D07C7}" destId="{F754C6E0-4EFD-4964-BD5F-6100D10EABB6}" srcOrd="0" destOrd="0" presId="urn:microsoft.com/office/officeart/2005/8/layout/hierarchy1"/>
    <dgm:cxn modelId="{426561FC-4CA2-4278-A7A3-A4F927CCB3C1}" type="presParOf" srcId="{9F16E9C8-0D51-493C-A1AB-5D1F462D07C7}" destId="{A981A429-FE95-4A04-BF5A-75C0532C1D43}" srcOrd="1" destOrd="0" presId="urn:microsoft.com/office/officeart/2005/8/layout/hierarchy1"/>
    <dgm:cxn modelId="{1A464A11-E667-4C33-B40E-95083037B6C0}" type="presParOf" srcId="{2DF1465F-664C-4ABD-A159-576BFF9D980A}" destId="{63E0ED30-3202-4354-A6D5-B75F9A5C22F0}" srcOrd="1" destOrd="0" presId="urn:microsoft.com/office/officeart/2005/8/layout/hierarchy1"/>
    <dgm:cxn modelId="{69291ED0-71B9-4727-89FC-45840C7DDF45}" type="presParOf" srcId="{FDA171E5-787A-4DD8-9F7E-C5DA5A072487}" destId="{2177DC91-C682-4F69-BF52-0093B3AA7249}" srcOrd="2" destOrd="0" presId="urn:microsoft.com/office/officeart/2005/8/layout/hierarchy1"/>
    <dgm:cxn modelId="{04509228-E8C5-46B0-A694-DBB43A82A998}" type="presParOf" srcId="{FDA171E5-787A-4DD8-9F7E-C5DA5A072487}" destId="{380772B9-08F1-4F9E-807C-3049ECEAE52A}" srcOrd="3" destOrd="0" presId="urn:microsoft.com/office/officeart/2005/8/layout/hierarchy1"/>
    <dgm:cxn modelId="{32096FB7-9040-4B02-B995-B6A199D8BFD5}" type="presParOf" srcId="{380772B9-08F1-4F9E-807C-3049ECEAE52A}" destId="{CBF932A6-418B-4A36-8C29-2ACE4988AC3B}" srcOrd="0" destOrd="0" presId="urn:microsoft.com/office/officeart/2005/8/layout/hierarchy1"/>
    <dgm:cxn modelId="{9BCBAB97-FF6E-4889-ACD2-1808A61E829F}" type="presParOf" srcId="{CBF932A6-418B-4A36-8C29-2ACE4988AC3B}" destId="{39473DE6-9184-48C9-8FAD-A25B41AC3C2B}" srcOrd="0" destOrd="0" presId="urn:microsoft.com/office/officeart/2005/8/layout/hierarchy1"/>
    <dgm:cxn modelId="{97A7F246-DF84-423F-A1A0-75AB338D2424}" type="presParOf" srcId="{CBF932A6-418B-4A36-8C29-2ACE4988AC3B}" destId="{E5F1F14A-81A4-49F1-BCBC-AF4374601922}" srcOrd="1" destOrd="0" presId="urn:microsoft.com/office/officeart/2005/8/layout/hierarchy1"/>
    <dgm:cxn modelId="{16A9FC74-FFEE-4F50-B71C-75A902F4540F}" type="presParOf" srcId="{380772B9-08F1-4F9E-807C-3049ECEAE52A}" destId="{4E7B825B-8DF4-4A22-8AD2-0F28F5F96210}" srcOrd="1" destOrd="0" presId="urn:microsoft.com/office/officeart/2005/8/layout/hierarchy1"/>
    <dgm:cxn modelId="{92262B23-89C3-4D7C-ADBB-7B1C97960F16}" type="presParOf" srcId="{FDA171E5-787A-4DD8-9F7E-C5DA5A072487}" destId="{DC3FE683-3714-4764-A48F-6EEF83D30191}" srcOrd="4" destOrd="0" presId="urn:microsoft.com/office/officeart/2005/8/layout/hierarchy1"/>
    <dgm:cxn modelId="{5576D54D-EC66-4B3E-95F4-8BA688C18249}" type="presParOf" srcId="{FDA171E5-787A-4DD8-9F7E-C5DA5A072487}" destId="{3844ACED-5477-43EA-9600-FD2893FF2D66}" srcOrd="5" destOrd="0" presId="urn:microsoft.com/office/officeart/2005/8/layout/hierarchy1"/>
    <dgm:cxn modelId="{B76B0F64-2CF3-4B6C-9EFE-C4C3C02897FB}" type="presParOf" srcId="{3844ACED-5477-43EA-9600-FD2893FF2D66}" destId="{8DBA199B-DF01-4600-B97C-1EA9E737E0DD}" srcOrd="0" destOrd="0" presId="urn:microsoft.com/office/officeart/2005/8/layout/hierarchy1"/>
    <dgm:cxn modelId="{11AC97F6-0B9B-4DEA-A408-94DA11964A81}" type="presParOf" srcId="{8DBA199B-DF01-4600-B97C-1EA9E737E0DD}" destId="{C82BBE7A-FC35-4989-A10E-EB2CA64F13BA}" srcOrd="0" destOrd="0" presId="urn:microsoft.com/office/officeart/2005/8/layout/hierarchy1"/>
    <dgm:cxn modelId="{F5837F1D-2216-4DE2-AF5B-2C74F03D033D}" type="presParOf" srcId="{8DBA199B-DF01-4600-B97C-1EA9E737E0DD}" destId="{380858BE-2601-4FEC-80D0-15731358E5F7}" srcOrd="1" destOrd="0" presId="urn:microsoft.com/office/officeart/2005/8/layout/hierarchy1"/>
    <dgm:cxn modelId="{2CDF4435-8A75-4404-B867-09EEA876E289}" type="presParOf" srcId="{3844ACED-5477-43EA-9600-FD2893FF2D66}" destId="{1D066E78-2B9D-4184-B76B-8EF0EDA13A2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60EC54C-AD4A-4D19-AEC1-05A3EC405397}" type="doc">
      <dgm:prSet loTypeId="urn:microsoft.com/office/officeart/2005/8/layout/list1" loCatId="list" qsTypeId="urn:microsoft.com/office/officeart/2005/8/quickstyle/simple1" qsCatId="simple" csTypeId="urn:microsoft.com/office/officeart/2005/8/colors/colorful1#9" csCatId="colorful" phldr="1"/>
      <dgm:spPr/>
      <dgm:t>
        <a:bodyPr/>
        <a:lstStyle/>
        <a:p>
          <a:endParaRPr lang="ru-RU"/>
        </a:p>
      </dgm:t>
    </dgm:pt>
    <dgm:pt modelId="{A5323D0B-ACFB-4543-84CD-6CDF474DF0C6}">
      <dgm:prSet custT="1"/>
      <dgm:spPr/>
      <dgm:t>
        <a:bodyPr/>
        <a:lstStyle/>
        <a:p>
          <a:r>
            <a:rPr lang="ru-RU" sz="1400" i="1" smtClean="0"/>
            <a:t>максимально приближает новую информацию к форме, в которой ее воспринимает мозг.</a:t>
          </a:r>
          <a:endParaRPr lang="ru-RU" sz="1400" dirty="0"/>
        </a:p>
      </dgm:t>
    </dgm:pt>
    <dgm:pt modelId="{3FFC4C88-4864-4C8A-A3BF-BCA085FBA164}" type="sibTrans" cxnId="{E3DE1A6B-2223-462C-8903-C6DF3910C124}">
      <dgm:prSet/>
      <dgm:spPr/>
      <dgm:t>
        <a:bodyPr/>
        <a:lstStyle/>
        <a:p>
          <a:endParaRPr lang="ru-RU"/>
        </a:p>
      </dgm:t>
    </dgm:pt>
    <dgm:pt modelId="{DF94EF58-5099-4575-A58F-A000AED6EA98}" type="parTrans" cxnId="{E3DE1A6B-2223-462C-8903-C6DF3910C124}">
      <dgm:prSet/>
      <dgm:spPr/>
      <dgm:t>
        <a:bodyPr/>
        <a:lstStyle/>
        <a:p>
          <a:endParaRPr lang="ru-RU"/>
        </a:p>
      </dgm:t>
    </dgm:pt>
    <dgm:pt modelId="{CAD434E5-DC46-411E-BD2A-D83F2659964C}">
      <dgm:prSet custT="1"/>
      <dgm:spPr/>
      <dgm:t>
        <a:bodyPr/>
        <a:lstStyle/>
        <a:p>
          <a:r>
            <a:rPr lang="ru-RU" sz="1400" i="1" dirty="0" smtClean="0"/>
            <a:t>обеспечивает единство развития учащихся с техническим и вербальным мышлением. </a:t>
          </a:r>
          <a:endParaRPr lang="ru-RU" sz="1400" dirty="0"/>
        </a:p>
      </dgm:t>
    </dgm:pt>
    <dgm:pt modelId="{320FA2CB-7AD2-4E0A-8F80-B276CD4922F0}" type="sibTrans" cxnId="{3E552644-1C26-469C-95B1-89E38F6F80B9}">
      <dgm:prSet/>
      <dgm:spPr/>
      <dgm:t>
        <a:bodyPr/>
        <a:lstStyle/>
        <a:p>
          <a:endParaRPr lang="ru-RU"/>
        </a:p>
      </dgm:t>
    </dgm:pt>
    <dgm:pt modelId="{47C8FE2A-D9CB-49F8-B678-607D5590D7D0}" type="parTrans" cxnId="{3E552644-1C26-469C-95B1-89E38F6F80B9}">
      <dgm:prSet/>
      <dgm:spPr/>
      <dgm:t>
        <a:bodyPr/>
        <a:lstStyle/>
        <a:p>
          <a:endParaRPr lang="ru-RU"/>
        </a:p>
      </dgm:t>
    </dgm:pt>
    <dgm:pt modelId="{2C1AAE40-F510-4D38-9A92-F29FF5AF7706}">
      <dgm:prSet phldrT="[Текст]" custT="1"/>
      <dgm:spPr/>
      <dgm:t>
        <a:bodyPr/>
        <a:lstStyle/>
        <a:p>
          <a:r>
            <a:rPr lang="ru-RU" sz="1400" i="1" dirty="0" smtClean="0"/>
            <a:t>отсеивает лишнюю второстепенную информацию, определяет обязательный объем усвоения и запоминания и оказывает в этом помощь;</a:t>
          </a:r>
          <a:endParaRPr lang="ru-RU" sz="1400" dirty="0"/>
        </a:p>
      </dgm:t>
    </dgm:pt>
    <dgm:pt modelId="{05571A0C-698F-4EC8-A8DF-8772A6F3683B}" type="sibTrans" cxnId="{E528E6D3-8B47-48F0-A946-91FF6752ACF4}">
      <dgm:prSet/>
      <dgm:spPr/>
      <dgm:t>
        <a:bodyPr/>
        <a:lstStyle/>
        <a:p>
          <a:endParaRPr lang="ru-RU"/>
        </a:p>
      </dgm:t>
    </dgm:pt>
    <dgm:pt modelId="{82268227-4C20-4DBB-9F90-EACDE6C7E9B8}" type="parTrans" cxnId="{E528E6D3-8B47-48F0-A946-91FF6752ACF4}">
      <dgm:prSet/>
      <dgm:spPr/>
      <dgm:t>
        <a:bodyPr/>
        <a:lstStyle/>
        <a:p>
          <a:endParaRPr lang="ru-RU"/>
        </a:p>
      </dgm:t>
    </dgm:pt>
    <dgm:pt modelId="{4753B650-7FB8-4501-BEE5-A7875E3E143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i="1" dirty="0" smtClean="0"/>
            <a:t>- учит выделять, обобщать и систематизировать основные понятия;</a:t>
          </a:r>
          <a:endParaRPr lang="ru-RU" sz="1400" dirty="0" smtClean="0"/>
        </a:p>
        <a:p>
          <a:pPr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474F40BB-FB4D-464E-AFDE-3E6244EA2EDB}" type="sibTrans" cxnId="{F0F94295-E05B-44BC-9799-234456A82B4F}">
      <dgm:prSet/>
      <dgm:spPr/>
      <dgm:t>
        <a:bodyPr/>
        <a:lstStyle/>
        <a:p>
          <a:endParaRPr lang="ru-RU"/>
        </a:p>
      </dgm:t>
    </dgm:pt>
    <dgm:pt modelId="{399EAD60-A6D8-4EE3-890A-C124C319365D}" type="parTrans" cxnId="{F0F94295-E05B-44BC-9799-234456A82B4F}">
      <dgm:prSet/>
      <dgm:spPr/>
      <dgm:t>
        <a:bodyPr/>
        <a:lstStyle/>
        <a:p>
          <a:endParaRPr lang="ru-RU"/>
        </a:p>
      </dgm:t>
    </dgm:pt>
    <dgm:pt modelId="{F911D2A5-FBAE-402F-AF2F-48B5C9E46E54}" type="pres">
      <dgm:prSet presAssocID="{D60EC54C-AD4A-4D19-AEC1-05A3EC40539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D1A592-E593-4C22-891C-0B74D87C6CEC}" type="pres">
      <dgm:prSet presAssocID="{4753B650-7FB8-4501-BEE5-A7875E3E1438}" presName="parentLin" presStyleCnt="0"/>
      <dgm:spPr/>
    </dgm:pt>
    <dgm:pt modelId="{6879A05E-95AE-48FA-86C1-9B49860D5DAE}" type="pres">
      <dgm:prSet presAssocID="{4753B650-7FB8-4501-BEE5-A7875E3E143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9776117-9D9F-45A6-A1A0-487AD838E3E7}" type="pres">
      <dgm:prSet presAssocID="{4753B650-7FB8-4501-BEE5-A7875E3E1438}" presName="parentText" presStyleLbl="node1" presStyleIdx="0" presStyleCnt="4" custScaleX="1190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F7B65-15BC-49D3-B7C9-7FA7664F9C74}" type="pres">
      <dgm:prSet presAssocID="{4753B650-7FB8-4501-BEE5-A7875E3E1438}" presName="negativeSpace" presStyleCnt="0"/>
      <dgm:spPr/>
    </dgm:pt>
    <dgm:pt modelId="{FFBDB679-AFAE-4EC2-86E7-656121A0984F}" type="pres">
      <dgm:prSet presAssocID="{4753B650-7FB8-4501-BEE5-A7875E3E1438}" presName="childText" presStyleLbl="conFgAcc1" presStyleIdx="0" presStyleCnt="4">
        <dgm:presLayoutVars>
          <dgm:bulletEnabled val="1"/>
        </dgm:presLayoutVars>
      </dgm:prSet>
      <dgm:spPr/>
    </dgm:pt>
    <dgm:pt modelId="{3C8A90A2-0A49-43E1-AA69-2088F4AA8085}" type="pres">
      <dgm:prSet presAssocID="{474F40BB-FB4D-464E-AFDE-3E6244EA2EDB}" presName="spaceBetweenRectangles" presStyleCnt="0"/>
      <dgm:spPr/>
    </dgm:pt>
    <dgm:pt modelId="{7D06005B-00FB-47ED-933F-EF2CF94F5BBC}" type="pres">
      <dgm:prSet presAssocID="{2C1AAE40-F510-4D38-9A92-F29FF5AF7706}" presName="parentLin" presStyleCnt="0"/>
      <dgm:spPr/>
    </dgm:pt>
    <dgm:pt modelId="{24488F72-F73A-4592-9752-B3DABA0A05DD}" type="pres">
      <dgm:prSet presAssocID="{2C1AAE40-F510-4D38-9A92-F29FF5AF770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7FEC11D-A836-4222-B26A-E0D94F07E4F5}" type="pres">
      <dgm:prSet presAssocID="{2C1AAE40-F510-4D38-9A92-F29FF5AF7706}" presName="parentText" presStyleLbl="node1" presStyleIdx="1" presStyleCnt="4" custScaleX="1190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49AB31-9129-487A-AAAE-B1AE18CFCCCB}" type="pres">
      <dgm:prSet presAssocID="{2C1AAE40-F510-4D38-9A92-F29FF5AF7706}" presName="negativeSpace" presStyleCnt="0"/>
      <dgm:spPr/>
    </dgm:pt>
    <dgm:pt modelId="{48016109-D3E0-4CE8-A04A-70B3557735B6}" type="pres">
      <dgm:prSet presAssocID="{2C1AAE40-F510-4D38-9A92-F29FF5AF7706}" presName="childText" presStyleLbl="conFgAcc1" presStyleIdx="1" presStyleCnt="4">
        <dgm:presLayoutVars>
          <dgm:bulletEnabled val="1"/>
        </dgm:presLayoutVars>
      </dgm:prSet>
      <dgm:spPr/>
    </dgm:pt>
    <dgm:pt modelId="{46E11932-0D31-4E7D-8E76-D1E6D0613E85}" type="pres">
      <dgm:prSet presAssocID="{05571A0C-698F-4EC8-A8DF-8772A6F3683B}" presName="spaceBetweenRectangles" presStyleCnt="0"/>
      <dgm:spPr/>
    </dgm:pt>
    <dgm:pt modelId="{067BF4DE-F02E-4EA6-8B64-D432BAA0B9C1}" type="pres">
      <dgm:prSet presAssocID="{CAD434E5-DC46-411E-BD2A-D83F2659964C}" presName="parentLin" presStyleCnt="0"/>
      <dgm:spPr/>
    </dgm:pt>
    <dgm:pt modelId="{17D76190-6D42-458C-A666-5C1165F36E82}" type="pres">
      <dgm:prSet presAssocID="{CAD434E5-DC46-411E-BD2A-D83F2659964C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18032672-6C79-480A-BD19-95518B87B2D7}" type="pres">
      <dgm:prSet presAssocID="{CAD434E5-DC46-411E-BD2A-D83F2659964C}" presName="parentText" presStyleLbl="node1" presStyleIdx="2" presStyleCnt="4" custScaleX="1189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517CE2-4E12-4FA9-98FC-ABF30404D817}" type="pres">
      <dgm:prSet presAssocID="{CAD434E5-DC46-411E-BD2A-D83F2659964C}" presName="negativeSpace" presStyleCnt="0"/>
      <dgm:spPr/>
    </dgm:pt>
    <dgm:pt modelId="{4C9B8588-D60C-44DF-8D3C-8309B3C334DD}" type="pres">
      <dgm:prSet presAssocID="{CAD434E5-DC46-411E-BD2A-D83F2659964C}" presName="childText" presStyleLbl="conFgAcc1" presStyleIdx="2" presStyleCnt="4">
        <dgm:presLayoutVars>
          <dgm:bulletEnabled val="1"/>
        </dgm:presLayoutVars>
      </dgm:prSet>
      <dgm:spPr/>
    </dgm:pt>
    <dgm:pt modelId="{33E2E041-B79E-4856-9C35-1103A3E7264B}" type="pres">
      <dgm:prSet presAssocID="{320FA2CB-7AD2-4E0A-8F80-B276CD4922F0}" presName="spaceBetweenRectangles" presStyleCnt="0"/>
      <dgm:spPr/>
    </dgm:pt>
    <dgm:pt modelId="{791900FD-00B2-4001-8D41-71D3F3BA054F}" type="pres">
      <dgm:prSet presAssocID="{A5323D0B-ACFB-4543-84CD-6CDF474DF0C6}" presName="parentLin" presStyleCnt="0"/>
      <dgm:spPr/>
    </dgm:pt>
    <dgm:pt modelId="{8194C3F1-F291-494F-92F9-8C6859FBD77C}" type="pres">
      <dgm:prSet presAssocID="{A5323D0B-ACFB-4543-84CD-6CDF474DF0C6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C9AB22E9-5AAC-412A-93E5-55E3E8612710}" type="pres">
      <dgm:prSet presAssocID="{A5323D0B-ACFB-4543-84CD-6CDF474DF0C6}" presName="parentText" presStyleLbl="node1" presStyleIdx="3" presStyleCnt="4" custScaleX="1165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4093E-B73C-44E4-B969-94805E5CBE73}" type="pres">
      <dgm:prSet presAssocID="{A5323D0B-ACFB-4543-84CD-6CDF474DF0C6}" presName="negativeSpace" presStyleCnt="0"/>
      <dgm:spPr/>
    </dgm:pt>
    <dgm:pt modelId="{CE225EDF-2AFD-42C1-9533-4246A8189B3A}" type="pres">
      <dgm:prSet presAssocID="{A5323D0B-ACFB-4543-84CD-6CDF474DF0C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3DE1A6B-2223-462C-8903-C6DF3910C124}" srcId="{D60EC54C-AD4A-4D19-AEC1-05A3EC405397}" destId="{A5323D0B-ACFB-4543-84CD-6CDF474DF0C6}" srcOrd="3" destOrd="0" parTransId="{DF94EF58-5099-4575-A58F-A000AED6EA98}" sibTransId="{3FFC4C88-4864-4C8A-A3BF-BCA085FBA164}"/>
    <dgm:cxn modelId="{E9FE7A9C-FD33-4FC5-852C-D63E6E82FB82}" type="presOf" srcId="{A5323D0B-ACFB-4543-84CD-6CDF474DF0C6}" destId="{8194C3F1-F291-494F-92F9-8C6859FBD77C}" srcOrd="0" destOrd="0" presId="urn:microsoft.com/office/officeart/2005/8/layout/list1"/>
    <dgm:cxn modelId="{CFFF06C9-D637-4C01-8094-9A77E00BD05D}" type="presOf" srcId="{CAD434E5-DC46-411E-BD2A-D83F2659964C}" destId="{18032672-6C79-480A-BD19-95518B87B2D7}" srcOrd="1" destOrd="0" presId="urn:microsoft.com/office/officeart/2005/8/layout/list1"/>
    <dgm:cxn modelId="{363344A7-2133-4819-A967-6D23091A3402}" type="presOf" srcId="{A5323D0B-ACFB-4543-84CD-6CDF474DF0C6}" destId="{C9AB22E9-5AAC-412A-93E5-55E3E8612710}" srcOrd="1" destOrd="0" presId="urn:microsoft.com/office/officeart/2005/8/layout/list1"/>
    <dgm:cxn modelId="{706CF8E2-F8BC-4CDD-825B-13FB6AF7CDB3}" type="presOf" srcId="{4753B650-7FB8-4501-BEE5-A7875E3E1438}" destId="{6879A05E-95AE-48FA-86C1-9B49860D5DAE}" srcOrd="0" destOrd="0" presId="urn:microsoft.com/office/officeart/2005/8/layout/list1"/>
    <dgm:cxn modelId="{E528E6D3-8B47-48F0-A946-91FF6752ACF4}" srcId="{D60EC54C-AD4A-4D19-AEC1-05A3EC405397}" destId="{2C1AAE40-F510-4D38-9A92-F29FF5AF7706}" srcOrd="1" destOrd="0" parTransId="{82268227-4C20-4DBB-9F90-EACDE6C7E9B8}" sibTransId="{05571A0C-698F-4EC8-A8DF-8772A6F3683B}"/>
    <dgm:cxn modelId="{3DF2DED4-FF87-419E-93A4-075352D96979}" type="presOf" srcId="{2C1AAE40-F510-4D38-9A92-F29FF5AF7706}" destId="{E7FEC11D-A836-4222-B26A-E0D94F07E4F5}" srcOrd="1" destOrd="0" presId="urn:microsoft.com/office/officeart/2005/8/layout/list1"/>
    <dgm:cxn modelId="{3E552644-1C26-469C-95B1-89E38F6F80B9}" srcId="{D60EC54C-AD4A-4D19-AEC1-05A3EC405397}" destId="{CAD434E5-DC46-411E-BD2A-D83F2659964C}" srcOrd="2" destOrd="0" parTransId="{47C8FE2A-D9CB-49F8-B678-607D5590D7D0}" sibTransId="{320FA2CB-7AD2-4E0A-8F80-B276CD4922F0}"/>
    <dgm:cxn modelId="{4BE2E2A3-214B-4455-8F92-42EC8298FA82}" type="presOf" srcId="{CAD434E5-DC46-411E-BD2A-D83F2659964C}" destId="{17D76190-6D42-458C-A666-5C1165F36E82}" srcOrd="0" destOrd="0" presId="urn:microsoft.com/office/officeart/2005/8/layout/list1"/>
    <dgm:cxn modelId="{F0F94295-E05B-44BC-9799-234456A82B4F}" srcId="{D60EC54C-AD4A-4D19-AEC1-05A3EC405397}" destId="{4753B650-7FB8-4501-BEE5-A7875E3E1438}" srcOrd="0" destOrd="0" parTransId="{399EAD60-A6D8-4EE3-890A-C124C319365D}" sibTransId="{474F40BB-FB4D-464E-AFDE-3E6244EA2EDB}"/>
    <dgm:cxn modelId="{15768E07-0DD9-4693-9897-08DACA5F6B59}" type="presOf" srcId="{D60EC54C-AD4A-4D19-AEC1-05A3EC405397}" destId="{F911D2A5-FBAE-402F-AF2F-48B5C9E46E54}" srcOrd="0" destOrd="0" presId="urn:microsoft.com/office/officeart/2005/8/layout/list1"/>
    <dgm:cxn modelId="{3B7077E7-0091-4C82-8EEF-778A1814DCAA}" type="presOf" srcId="{2C1AAE40-F510-4D38-9A92-F29FF5AF7706}" destId="{24488F72-F73A-4592-9752-B3DABA0A05DD}" srcOrd="0" destOrd="0" presId="urn:microsoft.com/office/officeart/2005/8/layout/list1"/>
    <dgm:cxn modelId="{DDCE90FD-CA86-47C5-AE93-6F47BD3265D9}" type="presOf" srcId="{4753B650-7FB8-4501-BEE5-A7875E3E1438}" destId="{19776117-9D9F-45A6-A1A0-487AD838E3E7}" srcOrd="1" destOrd="0" presId="urn:microsoft.com/office/officeart/2005/8/layout/list1"/>
    <dgm:cxn modelId="{47F332EF-762F-43E2-924A-8A989F9EE244}" type="presParOf" srcId="{F911D2A5-FBAE-402F-AF2F-48B5C9E46E54}" destId="{ABD1A592-E593-4C22-891C-0B74D87C6CEC}" srcOrd="0" destOrd="0" presId="urn:microsoft.com/office/officeart/2005/8/layout/list1"/>
    <dgm:cxn modelId="{A546A8A2-5293-4A77-A17F-AB6A51833260}" type="presParOf" srcId="{ABD1A592-E593-4C22-891C-0B74D87C6CEC}" destId="{6879A05E-95AE-48FA-86C1-9B49860D5DAE}" srcOrd="0" destOrd="0" presId="urn:microsoft.com/office/officeart/2005/8/layout/list1"/>
    <dgm:cxn modelId="{C6A8D726-880A-4009-8EA5-67E41E1FE6D3}" type="presParOf" srcId="{ABD1A592-E593-4C22-891C-0B74D87C6CEC}" destId="{19776117-9D9F-45A6-A1A0-487AD838E3E7}" srcOrd="1" destOrd="0" presId="urn:microsoft.com/office/officeart/2005/8/layout/list1"/>
    <dgm:cxn modelId="{F1BD2062-05AB-4439-8FA4-2B78800780B4}" type="presParOf" srcId="{F911D2A5-FBAE-402F-AF2F-48B5C9E46E54}" destId="{D1DF7B65-15BC-49D3-B7C9-7FA7664F9C74}" srcOrd="1" destOrd="0" presId="urn:microsoft.com/office/officeart/2005/8/layout/list1"/>
    <dgm:cxn modelId="{DF6A7671-0B04-4DE9-8186-DCA4368ED770}" type="presParOf" srcId="{F911D2A5-FBAE-402F-AF2F-48B5C9E46E54}" destId="{FFBDB679-AFAE-4EC2-86E7-656121A0984F}" srcOrd="2" destOrd="0" presId="urn:microsoft.com/office/officeart/2005/8/layout/list1"/>
    <dgm:cxn modelId="{2C5016B3-29EA-4BE7-8830-CDA3A91B9D68}" type="presParOf" srcId="{F911D2A5-FBAE-402F-AF2F-48B5C9E46E54}" destId="{3C8A90A2-0A49-43E1-AA69-2088F4AA8085}" srcOrd="3" destOrd="0" presId="urn:microsoft.com/office/officeart/2005/8/layout/list1"/>
    <dgm:cxn modelId="{3C75551D-82B4-46FC-A0B4-36A5AFA5260E}" type="presParOf" srcId="{F911D2A5-FBAE-402F-AF2F-48B5C9E46E54}" destId="{7D06005B-00FB-47ED-933F-EF2CF94F5BBC}" srcOrd="4" destOrd="0" presId="urn:microsoft.com/office/officeart/2005/8/layout/list1"/>
    <dgm:cxn modelId="{442E0BE0-9FE4-49A8-B022-D8EF8CB1EA1E}" type="presParOf" srcId="{7D06005B-00FB-47ED-933F-EF2CF94F5BBC}" destId="{24488F72-F73A-4592-9752-B3DABA0A05DD}" srcOrd="0" destOrd="0" presId="urn:microsoft.com/office/officeart/2005/8/layout/list1"/>
    <dgm:cxn modelId="{7C0A378E-6FBA-4C53-B49A-8042E15856A5}" type="presParOf" srcId="{7D06005B-00FB-47ED-933F-EF2CF94F5BBC}" destId="{E7FEC11D-A836-4222-B26A-E0D94F07E4F5}" srcOrd="1" destOrd="0" presId="urn:microsoft.com/office/officeart/2005/8/layout/list1"/>
    <dgm:cxn modelId="{D1750491-AD37-425C-9558-252F1789A70B}" type="presParOf" srcId="{F911D2A5-FBAE-402F-AF2F-48B5C9E46E54}" destId="{1949AB31-9129-487A-AAAE-B1AE18CFCCCB}" srcOrd="5" destOrd="0" presId="urn:microsoft.com/office/officeart/2005/8/layout/list1"/>
    <dgm:cxn modelId="{57FBAF98-D09E-4F76-A47A-FEB0CF433C68}" type="presParOf" srcId="{F911D2A5-FBAE-402F-AF2F-48B5C9E46E54}" destId="{48016109-D3E0-4CE8-A04A-70B3557735B6}" srcOrd="6" destOrd="0" presId="urn:microsoft.com/office/officeart/2005/8/layout/list1"/>
    <dgm:cxn modelId="{E7117728-6FEA-4D2A-BE77-B0EC18DF1AAE}" type="presParOf" srcId="{F911D2A5-FBAE-402F-AF2F-48B5C9E46E54}" destId="{46E11932-0D31-4E7D-8E76-D1E6D0613E85}" srcOrd="7" destOrd="0" presId="urn:microsoft.com/office/officeart/2005/8/layout/list1"/>
    <dgm:cxn modelId="{BBC0F10D-E52C-4EB1-B44A-F42C7C4CCABF}" type="presParOf" srcId="{F911D2A5-FBAE-402F-AF2F-48B5C9E46E54}" destId="{067BF4DE-F02E-4EA6-8B64-D432BAA0B9C1}" srcOrd="8" destOrd="0" presId="urn:microsoft.com/office/officeart/2005/8/layout/list1"/>
    <dgm:cxn modelId="{35C05EBC-0670-46B7-86D4-D7D8C271DFC4}" type="presParOf" srcId="{067BF4DE-F02E-4EA6-8B64-D432BAA0B9C1}" destId="{17D76190-6D42-458C-A666-5C1165F36E82}" srcOrd="0" destOrd="0" presId="urn:microsoft.com/office/officeart/2005/8/layout/list1"/>
    <dgm:cxn modelId="{D5897F96-35ED-4EF6-954B-C5572D63A3D5}" type="presParOf" srcId="{067BF4DE-F02E-4EA6-8B64-D432BAA0B9C1}" destId="{18032672-6C79-480A-BD19-95518B87B2D7}" srcOrd="1" destOrd="0" presId="urn:microsoft.com/office/officeart/2005/8/layout/list1"/>
    <dgm:cxn modelId="{4F9ED434-DCDD-4365-A6D6-3AB6326BB40B}" type="presParOf" srcId="{F911D2A5-FBAE-402F-AF2F-48B5C9E46E54}" destId="{25517CE2-4E12-4FA9-98FC-ABF30404D817}" srcOrd="9" destOrd="0" presId="urn:microsoft.com/office/officeart/2005/8/layout/list1"/>
    <dgm:cxn modelId="{136721A3-3866-4969-B8F5-4FF59F98D99E}" type="presParOf" srcId="{F911D2A5-FBAE-402F-AF2F-48B5C9E46E54}" destId="{4C9B8588-D60C-44DF-8D3C-8309B3C334DD}" srcOrd="10" destOrd="0" presId="urn:microsoft.com/office/officeart/2005/8/layout/list1"/>
    <dgm:cxn modelId="{2F18078C-8EF2-4734-A54F-7A2F68FC96B7}" type="presParOf" srcId="{F911D2A5-FBAE-402F-AF2F-48B5C9E46E54}" destId="{33E2E041-B79E-4856-9C35-1103A3E7264B}" srcOrd="11" destOrd="0" presId="urn:microsoft.com/office/officeart/2005/8/layout/list1"/>
    <dgm:cxn modelId="{01CAA05F-00EA-4F1C-95A9-D040F0A7CE5E}" type="presParOf" srcId="{F911D2A5-FBAE-402F-AF2F-48B5C9E46E54}" destId="{791900FD-00B2-4001-8D41-71D3F3BA054F}" srcOrd="12" destOrd="0" presId="urn:microsoft.com/office/officeart/2005/8/layout/list1"/>
    <dgm:cxn modelId="{FFD6F2BE-47EC-485A-8A61-D6EF9A123EB9}" type="presParOf" srcId="{791900FD-00B2-4001-8D41-71D3F3BA054F}" destId="{8194C3F1-F291-494F-92F9-8C6859FBD77C}" srcOrd="0" destOrd="0" presId="urn:microsoft.com/office/officeart/2005/8/layout/list1"/>
    <dgm:cxn modelId="{69EB0F34-1411-41CB-9398-DE6ACAF2113E}" type="presParOf" srcId="{791900FD-00B2-4001-8D41-71D3F3BA054F}" destId="{C9AB22E9-5AAC-412A-93E5-55E3E8612710}" srcOrd="1" destOrd="0" presId="urn:microsoft.com/office/officeart/2005/8/layout/list1"/>
    <dgm:cxn modelId="{557E132D-B3C7-4836-BBAF-B1B606149CCA}" type="presParOf" srcId="{F911D2A5-FBAE-402F-AF2F-48B5C9E46E54}" destId="{5A94093E-B73C-44E4-B969-94805E5CBE73}" srcOrd="13" destOrd="0" presId="urn:microsoft.com/office/officeart/2005/8/layout/list1"/>
    <dgm:cxn modelId="{7FE94D9E-1ED5-476B-B645-A636EA312B2F}" type="presParOf" srcId="{F911D2A5-FBAE-402F-AF2F-48B5C9E46E54}" destId="{CE225EDF-2AFD-42C1-9533-4246A8189B3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35CE9D-F7C4-47AB-8ABE-73F9077492D6}" type="doc">
      <dgm:prSet loTypeId="urn:microsoft.com/office/officeart/2005/8/layout/list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B24489D4-7AFE-4268-A6A2-57D88BC3AF48}">
      <dgm:prSet/>
      <dgm:spPr/>
      <dgm:t>
        <a:bodyPr/>
        <a:lstStyle/>
        <a:p>
          <a:r>
            <a:rPr lang="ru-RU" dirty="0" smtClean="0"/>
            <a:t>принцип </a:t>
          </a:r>
          <a:r>
            <a:rPr lang="ru-RU" i="1" dirty="0" smtClean="0"/>
            <a:t>системного квантования</a:t>
          </a:r>
          <a:r>
            <a:rPr lang="ru-RU" dirty="0" smtClean="0"/>
            <a:t> </a:t>
          </a:r>
          <a:endParaRPr lang="ru-RU" dirty="0"/>
        </a:p>
      </dgm:t>
    </dgm:pt>
    <dgm:pt modelId="{BD424CD3-8185-4A42-BDAA-1FF979AFDE84}" type="parTrans" cxnId="{CC83F2EC-69C9-43EE-8A02-76CCBAC26D62}">
      <dgm:prSet/>
      <dgm:spPr/>
      <dgm:t>
        <a:bodyPr/>
        <a:lstStyle/>
        <a:p>
          <a:endParaRPr lang="ru-RU"/>
        </a:p>
      </dgm:t>
    </dgm:pt>
    <dgm:pt modelId="{B0A63F4E-548E-4C68-840F-7F7C656FDBA1}" type="sibTrans" cxnId="{CC83F2EC-69C9-43EE-8A02-76CCBAC26D62}">
      <dgm:prSet/>
      <dgm:spPr/>
      <dgm:t>
        <a:bodyPr/>
        <a:lstStyle/>
        <a:p>
          <a:endParaRPr lang="ru-RU"/>
        </a:p>
      </dgm:t>
    </dgm:pt>
    <dgm:pt modelId="{87FBD56A-07D7-49D6-8288-E279EDD1D19F}">
      <dgm:prSet/>
      <dgm:spPr/>
      <dgm:t>
        <a:bodyPr/>
        <a:lstStyle/>
        <a:p>
          <a:r>
            <a:rPr lang="ru-RU" dirty="0" smtClean="0"/>
            <a:t>принцип </a:t>
          </a:r>
          <a:r>
            <a:rPr lang="ru-RU" i="1" dirty="0" smtClean="0"/>
            <a:t>когнитивной визуализации</a:t>
          </a:r>
          <a:endParaRPr lang="ru-RU" i="1" dirty="0"/>
        </a:p>
      </dgm:t>
    </dgm:pt>
    <dgm:pt modelId="{746D61A7-BA52-4AC7-A77D-1ABD660C0070}" type="parTrans" cxnId="{7F67305B-71EF-4B7D-846D-C7B92B1B0887}">
      <dgm:prSet/>
      <dgm:spPr/>
      <dgm:t>
        <a:bodyPr/>
        <a:lstStyle/>
        <a:p>
          <a:endParaRPr lang="ru-RU"/>
        </a:p>
      </dgm:t>
    </dgm:pt>
    <dgm:pt modelId="{7A5EBA59-2119-424A-A1A3-3C5667E272F3}" type="sibTrans" cxnId="{7F67305B-71EF-4B7D-846D-C7B92B1B0887}">
      <dgm:prSet/>
      <dgm:spPr/>
      <dgm:t>
        <a:bodyPr/>
        <a:lstStyle/>
        <a:p>
          <a:endParaRPr lang="ru-RU"/>
        </a:p>
      </dgm:t>
    </dgm:pt>
    <dgm:pt modelId="{8AF30EE4-7B7C-4B92-9F36-0884641D97F8}">
      <dgm:prSet/>
      <dgm:spPr/>
      <dgm:t>
        <a:bodyPr/>
        <a:lstStyle/>
        <a:p>
          <a:r>
            <a:rPr lang="ru-RU" dirty="0" smtClean="0"/>
            <a:t> учебный материал большого объема запоминается с трудом;</a:t>
          </a:r>
          <a:endParaRPr lang="ru-RU" dirty="0"/>
        </a:p>
      </dgm:t>
    </dgm:pt>
    <dgm:pt modelId="{BD9EF0F9-40BA-4059-BE5D-44BD20A3BF29}" type="parTrans" cxnId="{C1EE3F6D-00A2-42E4-A1D0-4F76376DE15D}">
      <dgm:prSet/>
      <dgm:spPr/>
      <dgm:t>
        <a:bodyPr/>
        <a:lstStyle/>
        <a:p>
          <a:endParaRPr lang="ru-RU"/>
        </a:p>
      </dgm:t>
    </dgm:pt>
    <dgm:pt modelId="{34CB9A57-01D3-4E49-83C5-4EE2364030CB}" type="sibTrans" cxnId="{C1EE3F6D-00A2-42E4-A1D0-4F76376DE15D}">
      <dgm:prSet/>
      <dgm:spPr/>
      <dgm:t>
        <a:bodyPr/>
        <a:lstStyle/>
        <a:p>
          <a:endParaRPr lang="ru-RU"/>
        </a:p>
      </dgm:t>
    </dgm:pt>
    <dgm:pt modelId="{0A0CED4E-5390-4A46-A595-3264BDB74E86}">
      <dgm:prSet/>
      <dgm:spPr/>
      <dgm:t>
        <a:bodyPr/>
        <a:lstStyle/>
        <a:p>
          <a:r>
            <a:rPr lang="ru-RU" dirty="0" smtClean="0"/>
            <a:t> учебный материал, расположенный компактно в определенной системе, лучше воспринимается;</a:t>
          </a:r>
          <a:endParaRPr lang="ru-RU" dirty="0"/>
        </a:p>
      </dgm:t>
    </dgm:pt>
    <dgm:pt modelId="{B09DC732-06B7-4161-B865-94C93B167211}" type="parTrans" cxnId="{5397AA0D-317D-48E9-99A4-2C5DC1A0AA74}">
      <dgm:prSet/>
      <dgm:spPr/>
      <dgm:t>
        <a:bodyPr/>
        <a:lstStyle/>
        <a:p>
          <a:endParaRPr lang="ru-RU"/>
        </a:p>
      </dgm:t>
    </dgm:pt>
    <dgm:pt modelId="{E82906DB-5A32-41E0-B8DF-8C5D268F2443}" type="sibTrans" cxnId="{5397AA0D-317D-48E9-99A4-2C5DC1A0AA74}">
      <dgm:prSet/>
      <dgm:spPr/>
      <dgm:t>
        <a:bodyPr/>
        <a:lstStyle/>
        <a:p>
          <a:endParaRPr lang="ru-RU"/>
        </a:p>
      </dgm:t>
    </dgm:pt>
    <dgm:pt modelId="{ADF73B80-044E-42BB-886D-5A261FDD4FE3}">
      <dgm:prSet/>
      <dgm:spPr/>
      <dgm:t>
        <a:bodyPr/>
        <a:lstStyle/>
        <a:p>
          <a:r>
            <a:rPr lang="ru-RU" dirty="0" smtClean="0"/>
            <a:t>выделение в учебном материале смысловых опорных пунктов способствует эффективному запоминанию</a:t>
          </a:r>
          <a:endParaRPr lang="ru-RU" dirty="0"/>
        </a:p>
      </dgm:t>
    </dgm:pt>
    <dgm:pt modelId="{2ADA9D2C-2969-4555-A8CD-482EC0F3AD3C}" type="parTrans" cxnId="{A4EDD6BB-1B36-4C43-9DEB-78B008BC7E99}">
      <dgm:prSet/>
      <dgm:spPr/>
      <dgm:t>
        <a:bodyPr/>
        <a:lstStyle/>
        <a:p>
          <a:endParaRPr lang="ru-RU"/>
        </a:p>
      </dgm:t>
    </dgm:pt>
    <dgm:pt modelId="{89312AF7-AD65-45A0-929C-30D0641BB589}" type="sibTrans" cxnId="{A4EDD6BB-1B36-4C43-9DEB-78B008BC7E99}">
      <dgm:prSet/>
      <dgm:spPr/>
      <dgm:t>
        <a:bodyPr/>
        <a:lstStyle/>
        <a:p>
          <a:endParaRPr lang="ru-RU"/>
        </a:p>
      </dgm:t>
    </dgm:pt>
    <dgm:pt modelId="{B7F3178C-560F-4B04-9052-3C6028783A56}">
      <dgm:prSet/>
      <dgm:spPr/>
      <dgm:t>
        <a:bodyPr/>
        <a:lstStyle/>
        <a:p>
          <a:r>
            <a:rPr lang="ru-RU" dirty="0" smtClean="0"/>
            <a:t>систематическое использование в учебном процессе визуальных моделей одного определенного вида или их сочетаний;</a:t>
          </a:r>
          <a:endParaRPr lang="ru-RU" dirty="0"/>
        </a:p>
      </dgm:t>
    </dgm:pt>
    <dgm:pt modelId="{6B1E5574-EA83-4F6D-947B-7EE5B0842DDF}" type="parTrans" cxnId="{C4284692-078F-4B83-A30E-DD4348AF60AD}">
      <dgm:prSet/>
      <dgm:spPr/>
      <dgm:t>
        <a:bodyPr/>
        <a:lstStyle/>
        <a:p>
          <a:endParaRPr lang="ru-RU"/>
        </a:p>
      </dgm:t>
    </dgm:pt>
    <dgm:pt modelId="{958AC255-ED5E-4D8B-A207-A2D0BFEB202D}" type="sibTrans" cxnId="{C4284692-078F-4B83-A30E-DD4348AF60AD}">
      <dgm:prSet/>
      <dgm:spPr/>
      <dgm:t>
        <a:bodyPr/>
        <a:lstStyle/>
        <a:p>
          <a:endParaRPr lang="ru-RU"/>
        </a:p>
      </dgm:t>
    </dgm:pt>
    <dgm:pt modelId="{4A64B2D5-33F0-4E36-A953-293A2A7147ED}">
      <dgm:prSet/>
      <dgm:spPr/>
      <dgm:t>
        <a:bodyPr/>
        <a:lstStyle/>
        <a:p>
          <a:r>
            <a:rPr lang="ru-RU" dirty="0" smtClean="0"/>
            <a:t>научение школьников рациональным приемам «сжатия» информации и ее </a:t>
          </a:r>
          <a:r>
            <a:rPr lang="ru-RU" dirty="0" err="1" smtClean="0"/>
            <a:t>когнитивно-графического</a:t>
          </a:r>
          <a:r>
            <a:rPr lang="ru-RU" dirty="0" smtClean="0"/>
            <a:t> представления;</a:t>
          </a:r>
          <a:endParaRPr lang="ru-RU" dirty="0"/>
        </a:p>
      </dgm:t>
    </dgm:pt>
    <dgm:pt modelId="{40548DBC-FAF2-4AC7-AE38-F91810934CF1}" type="parTrans" cxnId="{C2747484-B5D4-4394-9877-76B10AD5DFC3}">
      <dgm:prSet/>
      <dgm:spPr/>
      <dgm:t>
        <a:bodyPr/>
        <a:lstStyle/>
        <a:p>
          <a:endParaRPr lang="ru-RU"/>
        </a:p>
      </dgm:t>
    </dgm:pt>
    <dgm:pt modelId="{CD740CD5-84A6-4654-9289-68CF07555137}" type="sibTrans" cxnId="{C2747484-B5D4-4394-9877-76B10AD5DFC3}">
      <dgm:prSet/>
      <dgm:spPr/>
      <dgm:t>
        <a:bodyPr/>
        <a:lstStyle/>
        <a:p>
          <a:endParaRPr lang="ru-RU"/>
        </a:p>
      </dgm:t>
    </dgm:pt>
    <dgm:pt modelId="{AE09AC6F-E8B4-49A0-B0D0-044FECFD077B}">
      <dgm:prSet/>
      <dgm:spPr/>
      <dgm:t>
        <a:bodyPr/>
        <a:lstStyle/>
        <a:p>
          <a:r>
            <a:rPr lang="ru-RU" dirty="0" smtClean="0"/>
            <a:t>методические приемы включения в учебный процесс визуальных моделей.</a:t>
          </a:r>
          <a:endParaRPr lang="ru-RU" dirty="0"/>
        </a:p>
      </dgm:t>
    </dgm:pt>
    <dgm:pt modelId="{E23FA663-3899-4788-B303-61A954F61062}" type="parTrans" cxnId="{3C7105E7-52FA-4AA9-802D-4E74E2CAFBC2}">
      <dgm:prSet/>
      <dgm:spPr/>
      <dgm:t>
        <a:bodyPr/>
        <a:lstStyle/>
        <a:p>
          <a:endParaRPr lang="ru-RU"/>
        </a:p>
      </dgm:t>
    </dgm:pt>
    <dgm:pt modelId="{120C2652-2D1C-4689-98E3-A16902E6022B}" type="sibTrans" cxnId="{3C7105E7-52FA-4AA9-802D-4E74E2CAFBC2}">
      <dgm:prSet/>
      <dgm:spPr/>
      <dgm:t>
        <a:bodyPr/>
        <a:lstStyle/>
        <a:p>
          <a:endParaRPr lang="ru-RU"/>
        </a:p>
      </dgm:t>
    </dgm:pt>
    <dgm:pt modelId="{046D2B02-2E9C-463A-87B4-2F071761C2A5}" type="pres">
      <dgm:prSet presAssocID="{4B35CE9D-F7C4-47AB-8ABE-73F9077492D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60B4F4-02B6-479E-95B3-36621F4544B8}" type="pres">
      <dgm:prSet presAssocID="{B24489D4-7AFE-4268-A6A2-57D88BC3AF48}" presName="parentLin" presStyleCnt="0"/>
      <dgm:spPr/>
    </dgm:pt>
    <dgm:pt modelId="{8C1FC704-A6CB-4659-882D-4BA7523E5C88}" type="pres">
      <dgm:prSet presAssocID="{B24489D4-7AFE-4268-A6A2-57D88BC3AF48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CBD813F8-7E02-4C22-A0DE-8069891ED09F}" type="pres">
      <dgm:prSet presAssocID="{B24489D4-7AFE-4268-A6A2-57D88BC3AF4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AF441D-77C2-4891-B25B-BFEC57EA324E}" type="pres">
      <dgm:prSet presAssocID="{B24489D4-7AFE-4268-A6A2-57D88BC3AF48}" presName="negativeSpace" presStyleCnt="0"/>
      <dgm:spPr/>
    </dgm:pt>
    <dgm:pt modelId="{0B453AC4-641B-45BB-B0FB-51944F68A78B}" type="pres">
      <dgm:prSet presAssocID="{B24489D4-7AFE-4268-A6A2-57D88BC3AF48}" presName="childText" presStyleLbl="conFgAcc1" presStyleIdx="0" presStyleCnt="2" custLinFactNeighborX="-13616" custLinFactNeighborY="-55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FB318D-FB5E-44D6-A3A7-13E04ADC84B8}" type="pres">
      <dgm:prSet presAssocID="{B0A63F4E-548E-4C68-840F-7F7C656FDBA1}" presName="spaceBetweenRectangles" presStyleCnt="0"/>
      <dgm:spPr/>
    </dgm:pt>
    <dgm:pt modelId="{CB7C3B9D-3A56-4345-9AD7-121CD9853E83}" type="pres">
      <dgm:prSet presAssocID="{87FBD56A-07D7-49D6-8288-E279EDD1D19F}" presName="parentLin" presStyleCnt="0"/>
      <dgm:spPr/>
    </dgm:pt>
    <dgm:pt modelId="{1A178858-875E-4C5A-AD9F-FA377E781355}" type="pres">
      <dgm:prSet presAssocID="{87FBD56A-07D7-49D6-8288-E279EDD1D19F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CE1C82F0-6F94-4DE7-A1EF-0DCBE7004107}" type="pres">
      <dgm:prSet presAssocID="{87FBD56A-07D7-49D6-8288-E279EDD1D19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0257BC-EA8B-4D68-8824-F22C0231BBC8}" type="pres">
      <dgm:prSet presAssocID="{87FBD56A-07D7-49D6-8288-E279EDD1D19F}" presName="negativeSpace" presStyleCnt="0"/>
      <dgm:spPr/>
    </dgm:pt>
    <dgm:pt modelId="{395AB125-E4AE-49DD-A0E9-DE2BE7146621}" type="pres">
      <dgm:prSet presAssocID="{87FBD56A-07D7-49D6-8288-E279EDD1D19F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B5CE77-EA1F-42F5-B67C-5F6BB75CEB78}" type="presOf" srcId="{8AF30EE4-7B7C-4B92-9F36-0884641D97F8}" destId="{0B453AC4-641B-45BB-B0FB-51944F68A78B}" srcOrd="0" destOrd="0" presId="urn:microsoft.com/office/officeart/2005/8/layout/list1"/>
    <dgm:cxn modelId="{224759CC-3E6B-4EA1-B8DD-A331E741625D}" type="presOf" srcId="{87FBD56A-07D7-49D6-8288-E279EDD1D19F}" destId="{1A178858-875E-4C5A-AD9F-FA377E781355}" srcOrd="0" destOrd="0" presId="urn:microsoft.com/office/officeart/2005/8/layout/list1"/>
    <dgm:cxn modelId="{A6EB1836-EC55-48C0-89E3-3E6633D7894F}" type="presOf" srcId="{0A0CED4E-5390-4A46-A595-3264BDB74E86}" destId="{0B453AC4-641B-45BB-B0FB-51944F68A78B}" srcOrd="0" destOrd="1" presId="urn:microsoft.com/office/officeart/2005/8/layout/list1"/>
    <dgm:cxn modelId="{C2747484-B5D4-4394-9877-76B10AD5DFC3}" srcId="{87FBD56A-07D7-49D6-8288-E279EDD1D19F}" destId="{4A64B2D5-33F0-4E36-A953-293A2A7147ED}" srcOrd="1" destOrd="0" parTransId="{40548DBC-FAF2-4AC7-AE38-F91810934CF1}" sibTransId="{CD740CD5-84A6-4654-9289-68CF07555137}"/>
    <dgm:cxn modelId="{25FE2588-7FB1-4F57-8CE9-E38E21D10D99}" type="presOf" srcId="{B7F3178C-560F-4B04-9052-3C6028783A56}" destId="{395AB125-E4AE-49DD-A0E9-DE2BE7146621}" srcOrd="0" destOrd="0" presId="urn:microsoft.com/office/officeart/2005/8/layout/list1"/>
    <dgm:cxn modelId="{CCC3C932-0D85-415D-A6DE-8A7729F8AC82}" type="presOf" srcId="{4B35CE9D-F7C4-47AB-8ABE-73F9077492D6}" destId="{046D2B02-2E9C-463A-87B4-2F071761C2A5}" srcOrd="0" destOrd="0" presId="urn:microsoft.com/office/officeart/2005/8/layout/list1"/>
    <dgm:cxn modelId="{5397AA0D-317D-48E9-99A4-2C5DC1A0AA74}" srcId="{B24489D4-7AFE-4268-A6A2-57D88BC3AF48}" destId="{0A0CED4E-5390-4A46-A595-3264BDB74E86}" srcOrd="1" destOrd="0" parTransId="{B09DC732-06B7-4161-B865-94C93B167211}" sibTransId="{E82906DB-5A32-41E0-B8DF-8C5D268F2443}"/>
    <dgm:cxn modelId="{CBA26FD4-EAAE-4AA3-AE17-159B98CF0AC3}" type="presOf" srcId="{87FBD56A-07D7-49D6-8288-E279EDD1D19F}" destId="{CE1C82F0-6F94-4DE7-A1EF-0DCBE7004107}" srcOrd="1" destOrd="0" presId="urn:microsoft.com/office/officeart/2005/8/layout/list1"/>
    <dgm:cxn modelId="{73F234C8-C1AE-4596-AD50-BE23C822A047}" type="presOf" srcId="{4A64B2D5-33F0-4E36-A953-293A2A7147ED}" destId="{395AB125-E4AE-49DD-A0E9-DE2BE7146621}" srcOrd="0" destOrd="1" presId="urn:microsoft.com/office/officeart/2005/8/layout/list1"/>
    <dgm:cxn modelId="{C4284692-078F-4B83-A30E-DD4348AF60AD}" srcId="{87FBD56A-07D7-49D6-8288-E279EDD1D19F}" destId="{B7F3178C-560F-4B04-9052-3C6028783A56}" srcOrd="0" destOrd="0" parTransId="{6B1E5574-EA83-4F6D-947B-7EE5B0842DDF}" sibTransId="{958AC255-ED5E-4D8B-A207-A2D0BFEB202D}"/>
    <dgm:cxn modelId="{7F67305B-71EF-4B7D-846D-C7B92B1B0887}" srcId="{4B35CE9D-F7C4-47AB-8ABE-73F9077492D6}" destId="{87FBD56A-07D7-49D6-8288-E279EDD1D19F}" srcOrd="1" destOrd="0" parTransId="{746D61A7-BA52-4AC7-A77D-1ABD660C0070}" sibTransId="{7A5EBA59-2119-424A-A1A3-3C5667E272F3}"/>
    <dgm:cxn modelId="{D8DB418E-5F3B-48B7-A455-F063346A9458}" type="presOf" srcId="{AE09AC6F-E8B4-49A0-B0D0-044FECFD077B}" destId="{395AB125-E4AE-49DD-A0E9-DE2BE7146621}" srcOrd="0" destOrd="2" presId="urn:microsoft.com/office/officeart/2005/8/layout/list1"/>
    <dgm:cxn modelId="{687C7799-DF9F-4754-9A20-4451140B3841}" type="presOf" srcId="{B24489D4-7AFE-4268-A6A2-57D88BC3AF48}" destId="{CBD813F8-7E02-4C22-A0DE-8069891ED09F}" srcOrd="1" destOrd="0" presId="urn:microsoft.com/office/officeart/2005/8/layout/list1"/>
    <dgm:cxn modelId="{DB444BAB-90FA-4B3A-BA6E-7B6ED273938E}" type="presOf" srcId="{B24489D4-7AFE-4268-A6A2-57D88BC3AF48}" destId="{8C1FC704-A6CB-4659-882D-4BA7523E5C88}" srcOrd="0" destOrd="0" presId="urn:microsoft.com/office/officeart/2005/8/layout/list1"/>
    <dgm:cxn modelId="{A4EDD6BB-1B36-4C43-9DEB-78B008BC7E99}" srcId="{B24489D4-7AFE-4268-A6A2-57D88BC3AF48}" destId="{ADF73B80-044E-42BB-886D-5A261FDD4FE3}" srcOrd="2" destOrd="0" parTransId="{2ADA9D2C-2969-4555-A8CD-482EC0F3AD3C}" sibTransId="{89312AF7-AD65-45A0-929C-30D0641BB589}"/>
    <dgm:cxn modelId="{C1EE3F6D-00A2-42E4-A1D0-4F76376DE15D}" srcId="{B24489D4-7AFE-4268-A6A2-57D88BC3AF48}" destId="{8AF30EE4-7B7C-4B92-9F36-0884641D97F8}" srcOrd="0" destOrd="0" parTransId="{BD9EF0F9-40BA-4059-BE5D-44BD20A3BF29}" sibTransId="{34CB9A57-01D3-4E49-83C5-4EE2364030CB}"/>
    <dgm:cxn modelId="{3C7105E7-52FA-4AA9-802D-4E74E2CAFBC2}" srcId="{87FBD56A-07D7-49D6-8288-E279EDD1D19F}" destId="{AE09AC6F-E8B4-49A0-B0D0-044FECFD077B}" srcOrd="2" destOrd="0" parTransId="{E23FA663-3899-4788-B303-61A954F61062}" sibTransId="{120C2652-2D1C-4689-98E3-A16902E6022B}"/>
    <dgm:cxn modelId="{1DC1D339-0FC3-4991-A6CE-C1A8B6342538}" type="presOf" srcId="{ADF73B80-044E-42BB-886D-5A261FDD4FE3}" destId="{0B453AC4-641B-45BB-B0FB-51944F68A78B}" srcOrd="0" destOrd="2" presId="urn:microsoft.com/office/officeart/2005/8/layout/list1"/>
    <dgm:cxn modelId="{CC83F2EC-69C9-43EE-8A02-76CCBAC26D62}" srcId="{4B35CE9D-F7C4-47AB-8ABE-73F9077492D6}" destId="{B24489D4-7AFE-4268-A6A2-57D88BC3AF48}" srcOrd="0" destOrd="0" parTransId="{BD424CD3-8185-4A42-BDAA-1FF979AFDE84}" sibTransId="{B0A63F4E-548E-4C68-840F-7F7C656FDBA1}"/>
    <dgm:cxn modelId="{D2F84908-4B3E-4C81-8133-BCD5257505B8}" type="presParOf" srcId="{046D2B02-2E9C-463A-87B4-2F071761C2A5}" destId="{1A60B4F4-02B6-479E-95B3-36621F4544B8}" srcOrd="0" destOrd="0" presId="urn:microsoft.com/office/officeart/2005/8/layout/list1"/>
    <dgm:cxn modelId="{0CE742C3-EA68-4D20-8849-F332FD55CEE3}" type="presParOf" srcId="{1A60B4F4-02B6-479E-95B3-36621F4544B8}" destId="{8C1FC704-A6CB-4659-882D-4BA7523E5C88}" srcOrd="0" destOrd="0" presId="urn:microsoft.com/office/officeart/2005/8/layout/list1"/>
    <dgm:cxn modelId="{C16958DB-3508-4F66-ADD6-847201260204}" type="presParOf" srcId="{1A60B4F4-02B6-479E-95B3-36621F4544B8}" destId="{CBD813F8-7E02-4C22-A0DE-8069891ED09F}" srcOrd="1" destOrd="0" presId="urn:microsoft.com/office/officeart/2005/8/layout/list1"/>
    <dgm:cxn modelId="{B631FE89-A66B-4F71-B860-276B3060EF4C}" type="presParOf" srcId="{046D2B02-2E9C-463A-87B4-2F071761C2A5}" destId="{AFAF441D-77C2-4891-B25B-BFEC57EA324E}" srcOrd="1" destOrd="0" presId="urn:microsoft.com/office/officeart/2005/8/layout/list1"/>
    <dgm:cxn modelId="{057317B4-A0E0-4C71-9D4E-A61C73FFF08C}" type="presParOf" srcId="{046D2B02-2E9C-463A-87B4-2F071761C2A5}" destId="{0B453AC4-641B-45BB-B0FB-51944F68A78B}" srcOrd="2" destOrd="0" presId="urn:microsoft.com/office/officeart/2005/8/layout/list1"/>
    <dgm:cxn modelId="{99EE0A69-ED35-4692-8D4B-1C15CFFE4069}" type="presParOf" srcId="{046D2B02-2E9C-463A-87B4-2F071761C2A5}" destId="{46FB318D-FB5E-44D6-A3A7-13E04ADC84B8}" srcOrd="3" destOrd="0" presId="urn:microsoft.com/office/officeart/2005/8/layout/list1"/>
    <dgm:cxn modelId="{070DBD00-4C48-4FE4-AE40-D2B10F12067C}" type="presParOf" srcId="{046D2B02-2E9C-463A-87B4-2F071761C2A5}" destId="{CB7C3B9D-3A56-4345-9AD7-121CD9853E83}" srcOrd="4" destOrd="0" presId="urn:microsoft.com/office/officeart/2005/8/layout/list1"/>
    <dgm:cxn modelId="{1CA3B366-4462-4B9B-9BF2-98476ADD88C7}" type="presParOf" srcId="{CB7C3B9D-3A56-4345-9AD7-121CD9853E83}" destId="{1A178858-875E-4C5A-AD9F-FA377E781355}" srcOrd="0" destOrd="0" presId="urn:microsoft.com/office/officeart/2005/8/layout/list1"/>
    <dgm:cxn modelId="{6499AA71-F46D-4254-AD53-844B818725D4}" type="presParOf" srcId="{CB7C3B9D-3A56-4345-9AD7-121CD9853E83}" destId="{CE1C82F0-6F94-4DE7-A1EF-0DCBE7004107}" srcOrd="1" destOrd="0" presId="urn:microsoft.com/office/officeart/2005/8/layout/list1"/>
    <dgm:cxn modelId="{2C30A09F-16BE-44BC-B9BD-C6FBF395B8B0}" type="presParOf" srcId="{046D2B02-2E9C-463A-87B4-2F071761C2A5}" destId="{B50257BC-EA8B-4D68-8824-F22C0231BBC8}" srcOrd="5" destOrd="0" presId="urn:microsoft.com/office/officeart/2005/8/layout/list1"/>
    <dgm:cxn modelId="{54748139-FDFB-474A-A455-03EEA3469242}" type="presParOf" srcId="{046D2B02-2E9C-463A-87B4-2F071761C2A5}" destId="{395AB125-E4AE-49DD-A0E9-DE2BE714662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59776B-8A38-4CF6-9DB7-A235D44F7D4A}" type="doc">
      <dgm:prSet loTypeId="urn:microsoft.com/office/officeart/2005/8/layout/radial3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AC3AE64-6F37-4ABB-80C1-EBDD69838B86}">
      <dgm:prSet phldrT="[Текст]"/>
      <dgm:spPr/>
      <dgm:t>
        <a:bodyPr/>
        <a:lstStyle/>
        <a:p>
          <a:r>
            <a:rPr lang="ru-RU" dirty="0" smtClean="0"/>
            <a:t>главное содержание целенаправленной деятельности школьников, основные учебные элементы (ОУЭ)</a:t>
          </a:r>
        </a:p>
      </dgm:t>
    </dgm:pt>
    <dgm:pt modelId="{F013C6F0-FD1D-462D-8CE9-6C6B02D12C57}" type="parTrans" cxnId="{66CD5E1A-1820-4400-944A-DE510975987B}">
      <dgm:prSet/>
      <dgm:spPr/>
      <dgm:t>
        <a:bodyPr/>
        <a:lstStyle/>
        <a:p>
          <a:endParaRPr lang="ru-RU"/>
        </a:p>
      </dgm:t>
    </dgm:pt>
    <dgm:pt modelId="{373E9360-5718-4B3F-BD15-14D4E38B821F}" type="sibTrans" cxnId="{66CD5E1A-1820-4400-944A-DE510975987B}">
      <dgm:prSet/>
      <dgm:spPr/>
      <dgm:t>
        <a:bodyPr/>
        <a:lstStyle/>
        <a:p>
          <a:endParaRPr lang="ru-RU"/>
        </a:p>
      </dgm:t>
    </dgm:pt>
    <dgm:pt modelId="{4CE7F387-136A-420A-B817-9F429CD08661}">
      <dgm:prSet phldrT="[Текст]"/>
      <dgm:spPr/>
      <dgm:t>
        <a:bodyPr/>
        <a:lstStyle/>
        <a:p>
          <a:r>
            <a:rPr lang="ru-RU" dirty="0" smtClean="0"/>
            <a:t>набор изученных ранее известных учебных элементов (ИУЭ)</a:t>
          </a:r>
          <a:endParaRPr lang="ru-RU" dirty="0"/>
        </a:p>
      </dgm:t>
    </dgm:pt>
    <dgm:pt modelId="{267ECC84-8547-47BC-8439-6D9B31BA224E}" type="parTrans" cxnId="{5E8284AA-4F6D-47BC-B5B0-899923209B11}">
      <dgm:prSet/>
      <dgm:spPr/>
      <dgm:t>
        <a:bodyPr/>
        <a:lstStyle/>
        <a:p>
          <a:endParaRPr lang="ru-RU"/>
        </a:p>
      </dgm:t>
    </dgm:pt>
    <dgm:pt modelId="{F57F2C51-7692-4940-B63D-19CEA5985C1D}" type="sibTrans" cxnId="{5E8284AA-4F6D-47BC-B5B0-899923209B11}">
      <dgm:prSet/>
      <dgm:spPr/>
      <dgm:t>
        <a:bodyPr/>
        <a:lstStyle/>
        <a:p>
          <a:endParaRPr lang="ru-RU"/>
        </a:p>
      </dgm:t>
    </dgm:pt>
    <dgm:pt modelId="{A4FFB6FB-235A-4B6F-9D83-E2A285504E5C}">
      <dgm:prSet phldrT="[Текст]"/>
      <dgm:spPr/>
      <dgm:t>
        <a:bodyPr/>
        <a:lstStyle/>
        <a:p>
          <a:r>
            <a:rPr lang="ru-RU" dirty="0" smtClean="0"/>
            <a:t>элементы учебного материала, который лишь впоследствии должен стать основным, а пока как бы предвосхищает часть будущего материала (БУЭ)</a:t>
          </a:r>
          <a:endParaRPr lang="ru-RU" dirty="0"/>
        </a:p>
      </dgm:t>
    </dgm:pt>
    <dgm:pt modelId="{C866A681-F3F2-4672-8680-0D3E99F910B4}" type="sibTrans" cxnId="{F9D9CCCA-7778-42C7-BD08-393C0526D2E4}">
      <dgm:prSet/>
      <dgm:spPr/>
      <dgm:t>
        <a:bodyPr/>
        <a:lstStyle/>
        <a:p>
          <a:endParaRPr lang="ru-RU"/>
        </a:p>
      </dgm:t>
    </dgm:pt>
    <dgm:pt modelId="{B335146D-D018-4EF3-AE2F-A8B933E0562A}" type="parTrans" cxnId="{F9D9CCCA-7778-42C7-BD08-393C0526D2E4}">
      <dgm:prSet/>
      <dgm:spPr/>
      <dgm:t>
        <a:bodyPr/>
        <a:lstStyle/>
        <a:p>
          <a:endParaRPr lang="ru-RU"/>
        </a:p>
      </dgm:t>
    </dgm:pt>
    <dgm:pt modelId="{DF8DE32B-DD66-4733-8A92-7B5F7690F537}" type="pres">
      <dgm:prSet presAssocID="{6E59776B-8A38-4CF6-9DB7-A235D44F7D4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A24201-6DB7-4FCD-84C4-D30ACF84DB93}" type="pres">
      <dgm:prSet presAssocID="{6E59776B-8A38-4CF6-9DB7-A235D44F7D4A}" presName="radial" presStyleCnt="0">
        <dgm:presLayoutVars>
          <dgm:animLvl val="ctr"/>
        </dgm:presLayoutVars>
      </dgm:prSet>
      <dgm:spPr/>
    </dgm:pt>
    <dgm:pt modelId="{23905C02-8C0E-4623-B1F6-EEEE88FB6C5F}" type="pres">
      <dgm:prSet presAssocID="{FAC3AE64-6F37-4ABB-80C1-EBDD69838B86}" presName="centerShape" presStyleLbl="vennNode1" presStyleIdx="0" presStyleCnt="3"/>
      <dgm:spPr/>
      <dgm:t>
        <a:bodyPr/>
        <a:lstStyle/>
        <a:p>
          <a:endParaRPr lang="ru-RU"/>
        </a:p>
      </dgm:t>
    </dgm:pt>
    <dgm:pt modelId="{FBAFE23D-DF59-4661-A8EA-1A62221D111C}" type="pres">
      <dgm:prSet presAssocID="{A4FFB6FB-235A-4B6F-9D83-E2A285504E5C}" presName="node" presStyleLbl="vennNode1" presStyleIdx="1" presStyleCnt="3" custScaleY="144915" custRadScaleRad="108906" custRadScaleInc="497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E02FD4-B6FB-4F1D-986B-AD6067A7712B}" type="pres">
      <dgm:prSet presAssocID="{4CE7F387-136A-420A-B817-9F429CD08661}" presName="node" presStyleLbl="vennNode1" presStyleIdx="2" presStyleCnt="3" custScaleY="142861" custRadScaleRad="107916" custRadScaleInc="51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D62A9F-CBE7-4F38-9340-3511D534448C}" type="presOf" srcId="{FAC3AE64-6F37-4ABB-80C1-EBDD69838B86}" destId="{23905C02-8C0E-4623-B1F6-EEEE88FB6C5F}" srcOrd="0" destOrd="0" presId="urn:microsoft.com/office/officeart/2005/8/layout/radial3"/>
    <dgm:cxn modelId="{8FD26628-A7FB-4167-93B2-B937186482DD}" type="presOf" srcId="{4CE7F387-136A-420A-B817-9F429CD08661}" destId="{A7E02FD4-B6FB-4F1D-986B-AD6067A7712B}" srcOrd="0" destOrd="0" presId="urn:microsoft.com/office/officeart/2005/8/layout/radial3"/>
    <dgm:cxn modelId="{504659EF-971C-472C-8791-002933139783}" type="presOf" srcId="{A4FFB6FB-235A-4B6F-9D83-E2A285504E5C}" destId="{FBAFE23D-DF59-4661-A8EA-1A62221D111C}" srcOrd="0" destOrd="0" presId="urn:microsoft.com/office/officeart/2005/8/layout/radial3"/>
    <dgm:cxn modelId="{66CD5E1A-1820-4400-944A-DE510975987B}" srcId="{6E59776B-8A38-4CF6-9DB7-A235D44F7D4A}" destId="{FAC3AE64-6F37-4ABB-80C1-EBDD69838B86}" srcOrd="0" destOrd="0" parTransId="{F013C6F0-FD1D-462D-8CE9-6C6B02D12C57}" sibTransId="{373E9360-5718-4B3F-BD15-14D4E38B821F}"/>
    <dgm:cxn modelId="{F9D9CCCA-7778-42C7-BD08-393C0526D2E4}" srcId="{FAC3AE64-6F37-4ABB-80C1-EBDD69838B86}" destId="{A4FFB6FB-235A-4B6F-9D83-E2A285504E5C}" srcOrd="0" destOrd="0" parTransId="{B335146D-D018-4EF3-AE2F-A8B933E0562A}" sibTransId="{C866A681-F3F2-4672-8680-0D3E99F910B4}"/>
    <dgm:cxn modelId="{5E8284AA-4F6D-47BC-B5B0-899923209B11}" srcId="{FAC3AE64-6F37-4ABB-80C1-EBDD69838B86}" destId="{4CE7F387-136A-420A-B817-9F429CD08661}" srcOrd="1" destOrd="0" parTransId="{267ECC84-8547-47BC-8439-6D9B31BA224E}" sibTransId="{F57F2C51-7692-4940-B63D-19CEA5985C1D}"/>
    <dgm:cxn modelId="{513496CE-55BC-4D5D-A6CE-DDF8E4A05660}" type="presOf" srcId="{6E59776B-8A38-4CF6-9DB7-A235D44F7D4A}" destId="{DF8DE32B-DD66-4733-8A92-7B5F7690F537}" srcOrd="0" destOrd="0" presId="urn:microsoft.com/office/officeart/2005/8/layout/radial3"/>
    <dgm:cxn modelId="{CE81D256-26E5-47FE-A42D-7ACF18B755DD}" type="presParOf" srcId="{DF8DE32B-DD66-4733-8A92-7B5F7690F537}" destId="{11A24201-6DB7-4FCD-84C4-D30ACF84DB93}" srcOrd="0" destOrd="0" presId="urn:microsoft.com/office/officeart/2005/8/layout/radial3"/>
    <dgm:cxn modelId="{025A0DE0-EB5D-4CF8-AAEF-30D7C78B7C91}" type="presParOf" srcId="{11A24201-6DB7-4FCD-84C4-D30ACF84DB93}" destId="{23905C02-8C0E-4623-B1F6-EEEE88FB6C5F}" srcOrd="0" destOrd="0" presId="urn:microsoft.com/office/officeart/2005/8/layout/radial3"/>
    <dgm:cxn modelId="{7EA400DF-9CC6-495C-9884-494B770BBC3C}" type="presParOf" srcId="{11A24201-6DB7-4FCD-84C4-D30ACF84DB93}" destId="{FBAFE23D-DF59-4661-A8EA-1A62221D111C}" srcOrd="1" destOrd="0" presId="urn:microsoft.com/office/officeart/2005/8/layout/radial3"/>
    <dgm:cxn modelId="{1CC8CD5B-F1BB-434A-97D7-4CAD779BB605}" type="presParOf" srcId="{11A24201-6DB7-4FCD-84C4-D30ACF84DB93}" destId="{A7E02FD4-B6FB-4F1D-986B-AD6067A7712B}" srcOrd="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60D32B-2B24-431D-A85C-5FEC9F82A8E0}" type="doc">
      <dgm:prSet loTypeId="urn:microsoft.com/office/officeart/2005/8/layout/radial6" loCatId="cycle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7BD8898E-6B24-4873-AFA8-9CC50D0DA9C7}">
      <dgm:prSet phldrT="[Текст]"/>
      <dgm:spPr/>
      <dgm:t>
        <a:bodyPr/>
        <a:lstStyle/>
        <a:p>
          <a:r>
            <a:rPr lang="ru-RU" dirty="0" smtClean="0"/>
            <a:t>Характер доминирующей модальности</a:t>
          </a:r>
          <a:endParaRPr lang="ru-RU" dirty="0"/>
        </a:p>
      </dgm:t>
    </dgm:pt>
    <dgm:pt modelId="{FCFF6F16-93C0-4DDB-BCBF-964FA29956CF}" type="parTrans" cxnId="{13FA3990-39B0-45B2-8B68-FF155CF20B6C}">
      <dgm:prSet/>
      <dgm:spPr/>
      <dgm:t>
        <a:bodyPr/>
        <a:lstStyle/>
        <a:p>
          <a:endParaRPr lang="ru-RU"/>
        </a:p>
      </dgm:t>
    </dgm:pt>
    <dgm:pt modelId="{22FA08CC-6991-4D77-A9FD-0754DE9CDCF2}" type="sibTrans" cxnId="{13FA3990-39B0-45B2-8B68-FF155CF20B6C}">
      <dgm:prSet/>
      <dgm:spPr/>
      <dgm:t>
        <a:bodyPr/>
        <a:lstStyle/>
        <a:p>
          <a:endParaRPr lang="ru-RU"/>
        </a:p>
      </dgm:t>
    </dgm:pt>
    <dgm:pt modelId="{11E368DD-FB13-4821-8B03-7A7B6C4C6789}">
      <dgm:prSet phldrT="[Текст]"/>
      <dgm:spPr/>
      <dgm:t>
        <a:bodyPr/>
        <a:lstStyle/>
        <a:p>
          <a:r>
            <a:rPr lang="ru-RU" dirty="0" smtClean="0"/>
            <a:t>визуальная</a:t>
          </a:r>
          <a:endParaRPr lang="ru-RU" dirty="0"/>
        </a:p>
      </dgm:t>
    </dgm:pt>
    <dgm:pt modelId="{AC46A5A6-B887-46D9-BE90-05ABD61DACFD}" type="parTrans" cxnId="{DCFF1DE4-A32E-4C3A-83C8-14A2C186A5B2}">
      <dgm:prSet/>
      <dgm:spPr/>
      <dgm:t>
        <a:bodyPr/>
        <a:lstStyle/>
        <a:p>
          <a:endParaRPr lang="ru-RU"/>
        </a:p>
      </dgm:t>
    </dgm:pt>
    <dgm:pt modelId="{3ED35475-13EA-48EB-9DDC-E95731350860}" type="sibTrans" cxnId="{DCFF1DE4-A32E-4C3A-83C8-14A2C186A5B2}">
      <dgm:prSet/>
      <dgm:spPr/>
      <dgm:t>
        <a:bodyPr/>
        <a:lstStyle/>
        <a:p>
          <a:endParaRPr lang="ru-RU"/>
        </a:p>
      </dgm:t>
    </dgm:pt>
    <dgm:pt modelId="{F82A62CC-E82D-4E17-907C-13DCAA37CDC1}">
      <dgm:prSet phldrT="[Текст]"/>
      <dgm:spPr/>
      <dgm:t>
        <a:bodyPr/>
        <a:lstStyle/>
        <a:p>
          <a:r>
            <a:rPr lang="ru-RU" dirty="0" err="1" smtClean="0"/>
            <a:t>аудиальная</a:t>
          </a:r>
          <a:endParaRPr lang="ru-RU" dirty="0"/>
        </a:p>
      </dgm:t>
    </dgm:pt>
    <dgm:pt modelId="{A2341EAC-A626-4476-BDE7-31B2B03DA4D0}" type="parTrans" cxnId="{D2639BEF-E06E-47EE-A6D7-F5D17BE8B38D}">
      <dgm:prSet/>
      <dgm:spPr/>
      <dgm:t>
        <a:bodyPr/>
        <a:lstStyle/>
        <a:p>
          <a:endParaRPr lang="ru-RU"/>
        </a:p>
      </dgm:t>
    </dgm:pt>
    <dgm:pt modelId="{34B56660-3D94-41F2-8497-844BDE5F9419}" type="sibTrans" cxnId="{D2639BEF-E06E-47EE-A6D7-F5D17BE8B38D}">
      <dgm:prSet/>
      <dgm:spPr/>
      <dgm:t>
        <a:bodyPr/>
        <a:lstStyle/>
        <a:p>
          <a:endParaRPr lang="ru-RU"/>
        </a:p>
      </dgm:t>
    </dgm:pt>
    <dgm:pt modelId="{4B98BBD2-C9CB-402F-96B3-5D75D10BA6F3}">
      <dgm:prSet phldrT="[Текст]"/>
      <dgm:spPr/>
      <dgm:t>
        <a:bodyPr/>
        <a:lstStyle/>
        <a:p>
          <a:r>
            <a:rPr lang="ru-RU" dirty="0" smtClean="0"/>
            <a:t>кинестетическая</a:t>
          </a:r>
          <a:endParaRPr lang="ru-RU" dirty="0"/>
        </a:p>
      </dgm:t>
    </dgm:pt>
    <dgm:pt modelId="{3FE0700F-FA70-43DF-B139-45C833A3F0E0}" type="parTrans" cxnId="{D384C7FF-D79D-4630-9E14-2538DD143397}">
      <dgm:prSet/>
      <dgm:spPr/>
      <dgm:t>
        <a:bodyPr/>
        <a:lstStyle/>
        <a:p>
          <a:endParaRPr lang="ru-RU"/>
        </a:p>
      </dgm:t>
    </dgm:pt>
    <dgm:pt modelId="{9429F9D1-172B-4B35-A239-8E73B1E4EC28}" type="sibTrans" cxnId="{D384C7FF-D79D-4630-9E14-2538DD143397}">
      <dgm:prSet/>
      <dgm:spPr/>
      <dgm:t>
        <a:bodyPr/>
        <a:lstStyle/>
        <a:p>
          <a:endParaRPr lang="ru-RU"/>
        </a:p>
      </dgm:t>
    </dgm:pt>
    <dgm:pt modelId="{BE36CC32-970D-4321-8D41-1EDF03821FDC}">
      <dgm:prSet phldrT="[Текст]"/>
      <dgm:spPr/>
      <dgm:t>
        <a:bodyPr/>
        <a:lstStyle/>
        <a:p>
          <a:r>
            <a:rPr lang="ru-RU" dirty="0" smtClean="0"/>
            <a:t>полимодальная</a:t>
          </a:r>
          <a:endParaRPr lang="ru-RU" dirty="0"/>
        </a:p>
      </dgm:t>
    </dgm:pt>
    <dgm:pt modelId="{2ADE907E-5F92-4C1D-AAAF-5AFA54534AD2}" type="parTrans" cxnId="{4D11FDF1-8532-4C0F-AF29-A08CC78EFC49}">
      <dgm:prSet/>
      <dgm:spPr/>
      <dgm:t>
        <a:bodyPr/>
        <a:lstStyle/>
        <a:p>
          <a:endParaRPr lang="ru-RU"/>
        </a:p>
      </dgm:t>
    </dgm:pt>
    <dgm:pt modelId="{EA345ECA-FBD5-4209-9EA5-60C4772E20E3}" type="sibTrans" cxnId="{4D11FDF1-8532-4C0F-AF29-A08CC78EFC49}">
      <dgm:prSet/>
      <dgm:spPr/>
      <dgm:t>
        <a:bodyPr/>
        <a:lstStyle/>
        <a:p>
          <a:endParaRPr lang="ru-RU"/>
        </a:p>
      </dgm:t>
    </dgm:pt>
    <dgm:pt modelId="{817913D7-945E-4887-B603-216FC34B410B}" type="pres">
      <dgm:prSet presAssocID="{7260D32B-2B24-431D-A85C-5FEC9F82A8E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047355-1F38-480C-A75F-C36EA9A9FD85}" type="pres">
      <dgm:prSet presAssocID="{7BD8898E-6B24-4873-AFA8-9CC50D0DA9C7}" presName="centerShape" presStyleLbl="node0" presStyleIdx="0" presStyleCnt="1" custScaleX="170228" custScaleY="134469" custLinFactNeighborX="-3777" custLinFactNeighborY="-863"/>
      <dgm:spPr/>
      <dgm:t>
        <a:bodyPr/>
        <a:lstStyle/>
        <a:p>
          <a:endParaRPr lang="ru-RU"/>
        </a:p>
      </dgm:t>
    </dgm:pt>
    <dgm:pt modelId="{7E9C1A3D-0B3E-4731-B499-1F4F49B0D9F0}" type="pres">
      <dgm:prSet presAssocID="{11E368DD-FB13-4821-8B03-7A7B6C4C6789}" presName="node" presStyleLbl="node1" presStyleIdx="0" presStyleCnt="4" custScaleX="282302" custRadScaleRad="96772" custRadScaleInc="-5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E85E70-060B-43EE-9875-DCCEE0925198}" type="pres">
      <dgm:prSet presAssocID="{11E368DD-FB13-4821-8B03-7A7B6C4C6789}" presName="dummy" presStyleCnt="0"/>
      <dgm:spPr/>
    </dgm:pt>
    <dgm:pt modelId="{C536108D-520A-4B65-800E-BB762D61C46A}" type="pres">
      <dgm:prSet presAssocID="{3ED35475-13EA-48EB-9DDC-E95731350860}" presName="sibTrans" presStyleLbl="sibTrans2D1" presStyleIdx="0" presStyleCnt="4"/>
      <dgm:spPr/>
      <dgm:t>
        <a:bodyPr/>
        <a:lstStyle/>
        <a:p>
          <a:endParaRPr lang="ru-RU"/>
        </a:p>
      </dgm:t>
    </dgm:pt>
    <dgm:pt modelId="{9A1F07CA-7508-4F5A-8A5B-4F76098BECBC}" type="pres">
      <dgm:prSet presAssocID="{F82A62CC-E82D-4E17-907C-13DCAA37CDC1}" presName="node" presStyleLbl="node1" presStyleIdx="1" presStyleCnt="4" custScaleX="220798" custRadScaleRad="185956" custRadScaleInc="3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82E04-70F2-4659-8A2C-87F43575CCDF}" type="pres">
      <dgm:prSet presAssocID="{F82A62CC-E82D-4E17-907C-13DCAA37CDC1}" presName="dummy" presStyleCnt="0"/>
      <dgm:spPr/>
    </dgm:pt>
    <dgm:pt modelId="{3A9F1FEB-8901-42B3-A54C-5E7D1A3E934D}" type="pres">
      <dgm:prSet presAssocID="{34B56660-3D94-41F2-8497-844BDE5F9419}" presName="sibTrans" presStyleLbl="sibTrans2D1" presStyleIdx="1" presStyleCnt="4"/>
      <dgm:spPr/>
      <dgm:t>
        <a:bodyPr/>
        <a:lstStyle/>
        <a:p>
          <a:endParaRPr lang="ru-RU"/>
        </a:p>
      </dgm:t>
    </dgm:pt>
    <dgm:pt modelId="{020B74A7-AF73-48CC-B1D7-17F264F5FE00}" type="pres">
      <dgm:prSet presAssocID="{4B98BBD2-C9CB-402F-96B3-5D75D10BA6F3}" presName="node" presStyleLbl="node1" presStyleIdx="2" presStyleCnt="4" custScaleX="2272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2803A-9390-41D4-83B7-4644B59493D7}" type="pres">
      <dgm:prSet presAssocID="{4B98BBD2-C9CB-402F-96B3-5D75D10BA6F3}" presName="dummy" presStyleCnt="0"/>
      <dgm:spPr/>
    </dgm:pt>
    <dgm:pt modelId="{ACB669F0-801D-485B-A50F-B331C36353DC}" type="pres">
      <dgm:prSet presAssocID="{9429F9D1-172B-4B35-A239-8E73B1E4EC28}" presName="sibTrans" presStyleLbl="sibTrans2D1" presStyleIdx="2" presStyleCnt="4"/>
      <dgm:spPr/>
      <dgm:t>
        <a:bodyPr/>
        <a:lstStyle/>
        <a:p>
          <a:endParaRPr lang="ru-RU"/>
        </a:p>
      </dgm:t>
    </dgm:pt>
    <dgm:pt modelId="{71546D45-FB90-43E4-A2C5-AFC4FCAA2D34}" type="pres">
      <dgm:prSet presAssocID="{BE36CC32-970D-4321-8D41-1EDF03821FDC}" presName="node" presStyleLbl="node1" presStyleIdx="3" presStyleCnt="4" custScaleX="176991" custRadScaleRad="179971" custRadScaleInc="-3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B85A71-5DDF-4A68-8B87-0EE0442B16CC}" type="pres">
      <dgm:prSet presAssocID="{BE36CC32-970D-4321-8D41-1EDF03821FDC}" presName="dummy" presStyleCnt="0"/>
      <dgm:spPr/>
    </dgm:pt>
    <dgm:pt modelId="{A99F5D71-DF89-43C3-BB6B-1F66FB2B1E20}" type="pres">
      <dgm:prSet presAssocID="{EA345ECA-FBD5-4209-9EA5-60C4772E20E3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D384C7FF-D79D-4630-9E14-2538DD143397}" srcId="{7BD8898E-6B24-4873-AFA8-9CC50D0DA9C7}" destId="{4B98BBD2-C9CB-402F-96B3-5D75D10BA6F3}" srcOrd="2" destOrd="0" parTransId="{3FE0700F-FA70-43DF-B139-45C833A3F0E0}" sibTransId="{9429F9D1-172B-4B35-A239-8E73B1E4EC28}"/>
    <dgm:cxn modelId="{D2639BEF-E06E-47EE-A6D7-F5D17BE8B38D}" srcId="{7BD8898E-6B24-4873-AFA8-9CC50D0DA9C7}" destId="{F82A62CC-E82D-4E17-907C-13DCAA37CDC1}" srcOrd="1" destOrd="0" parTransId="{A2341EAC-A626-4476-BDE7-31B2B03DA4D0}" sibTransId="{34B56660-3D94-41F2-8497-844BDE5F9419}"/>
    <dgm:cxn modelId="{F7575F5E-2E63-41D9-8BFC-341181140793}" type="presOf" srcId="{9429F9D1-172B-4B35-A239-8E73B1E4EC28}" destId="{ACB669F0-801D-485B-A50F-B331C36353DC}" srcOrd="0" destOrd="0" presId="urn:microsoft.com/office/officeart/2005/8/layout/radial6"/>
    <dgm:cxn modelId="{2E16DD41-20A5-43ED-9DBE-6FFF45C411B1}" type="presOf" srcId="{3ED35475-13EA-48EB-9DDC-E95731350860}" destId="{C536108D-520A-4B65-800E-BB762D61C46A}" srcOrd="0" destOrd="0" presId="urn:microsoft.com/office/officeart/2005/8/layout/radial6"/>
    <dgm:cxn modelId="{4D11FDF1-8532-4C0F-AF29-A08CC78EFC49}" srcId="{7BD8898E-6B24-4873-AFA8-9CC50D0DA9C7}" destId="{BE36CC32-970D-4321-8D41-1EDF03821FDC}" srcOrd="3" destOrd="0" parTransId="{2ADE907E-5F92-4C1D-AAAF-5AFA54534AD2}" sibTransId="{EA345ECA-FBD5-4209-9EA5-60C4772E20E3}"/>
    <dgm:cxn modelId="{D83190AF-1BAB-43D5-88F7-5A8F6F323C52}" type="presOf" srcId="{34B56660-3D94-41F2-8497-844BDE5F9419}" destId="{3A9F1FEB-8901-42B3-A54C-5E7D1A3E934D}" srcOrd="0" destOrd="0" presId="urn:microsoft.com/office/officeart/2005/8/layout/radial6"/>
    <dgm:cxn modelId="{CD6F1870-7385-4461-8187-0DC27177A7A5}" type="presOf" srcId="{11E368DD-FB13-4821-8B03-7A7B6C4C6789}" destId="{7E9C1A3D-0B3E-4731-B499-1F4F49B0D9F0}" srcOrd="0" destOrd="0" presId="urn:microsoft.com/office/officeart/2005/8/layout/radial6"/>
    <dgm:cxn modelId="{E8BE07C1-914C-47D0-BD08-0B9D6147BE5D}" type="presOf" srcId="{4B98BBD2-C9CB-402F-96B3-5D75D10BA6F3}" destId="{020B74A7-AF73-48CC-B1D7-17F264F5FE00}" srcOrd="0" destOrd="0" presId="urn:microsoft.com/office/officeart/2005/8/layout/radial6"/>
    <dgm:cxn modelId="{DCFF1DE4-A32E-4C3A-83C8-14A2C186A5B2}" srcId="{7BD8898E-6B24-4873-AFA8-9CC50D0DA9C7}" destId="{11E368DD-FB13-4821-8B03-7A7B6C4C6789}" srcOrd="0" destOrd="0" parTransId="{AC46A5A6-B887-46D9-BE90-05ABD61DACFD}" sibTransId="{3ED35475-13EA-48EB-9DDC-E95731350860}"/>
    <dgm:cxn modelId="{193B4F40-DD03-479F-A2DA-C85880EFD7BD}" type="presOf" srcId="{BE36CC32-970D-4321-8D41-1EDF03821FDC}" destId="{71546D45-FB90-43E4-A2C5-AFC4FCAA2D34}" srcOrd="0" destOrd="0" presId="urn:microsoft.com/office/officeart/2005/8/layout/radial6"/>
    <dgm:cxn modelId="{13FA3990-39B0-45B2-8B68-FF155CF20B6C}" srcId="{7260D32B-2B24-431D-A85C-5FEC9F82A8E0}" destId="{7BD8898E-6B24-4873-AFA8-9CC50D0DA9C7}" srcOrd="0" destOrd="0" parTransId="{FCFF6F16-93C0-4DDB-BCBF-964FA29956CF}" sibTransId="{22FA08CC-6991-4D77-A9FD-0754DE9CDCF2}"/>
    <dgm:cxn modelId="{BD3EFCAE-EA2B-42FA-9596-C0F71B12EF5D}" type="presOf" srcId="{7BD8898E-6B24-4873-AFA8-9CC50D0DA9C7}" destId="{B4047355-1F38-480C-A75F-C36EA9A9FD85}" srcOrd="0" destOrd="0" presId="urn:microsoft.com/office/officeart/2005/8/layout/radial6"/>
    <dgm:cxn modelId="{C01E77E5-DD5F-4B43-967C-7D95989050A6}" type="presOf" srcId="{7260D32B-2B24-431D-A85C-5FEC9F82A8E0}" destId="{817913D7-945E-4887-B603-216FC34B410B}" srcOrd="0" destOrd="0" presId="urn:microsoft.com/office/officeart/2005/8/layout/radial6"/>
    <dgm:cxn modelId="{FB7EBED5-EA00-4C2A-8705-91C84DAB42E6}" type="presOf" srcId="{EA345ECA-FBD5-4209-9EA5-60C4772E20E3}" destId="{A99F5D71-DF89-43C3-BB6B-1F66FB2B1E20}" srcOrd="0" destOrd="0" presId="urn:microsoft.com/office/officeart/2005/8/layout/radial6"/>
    <dgm:cxn modelId="{D80BF432-7B68-4C33-AAB7-C8F559FAF64E}" type="presOf" srcId="{F82A62CC-E82D-4E17-907C-13DCAA37CDC1}" destId="{9A1F07CA-7508-4F5A-8A5B-4F76098BECBC}" srcOrd="0" destOrd="0" presId="urn:microsoft.com/office/officeart/2005/8/layout/radial6"/>
    <dgm:cxn modelId="{228F0B9D-0DB3-4806-8462-BEFDDE820DB9}" type="presParOf" srcId="{817913D7-945E-4887-B603-216FC34B410B}" destId="{B4047355-1F38-480C-A75F-C36EA9A9FD85}" srcOrd="0" destOrd="0" presId="urn:microsoft.com/office/officeart/2005/8/layout/radial6"/>
    <dgm:cxn modelId="{4253935C-7209-48CA-999D-A067C0EA8C9F}" type="presParOf" srcId="{817913D7-945E-4887-B603-216FC34B410B}" destId="{7E9C1A3D-0B3E-4731-B499-1F4F49B0D9F0}" srcOrd="1" destOrd="0" presId="urn:microsoft.com/office/officeart/2005/8/layout/radial6"/>
    <dgm:cxn modelId="{AF76D0C9-510F-446F-849F-45C2B204FF4A}" type="presParOf" srcId="{817913D7-945E-4887-B603-216FC34B410B}" destId="{00E85E70-060B-43EE-9875-DCCEE0925198}" srcOrd="2" destOrd="0" presId="urn:microsoft.com/office/officeart/2005/8/layout/radial6"/>
    <dgm:cxn modelId="{657C1E98-95ED-4731-BE88-4415E7CFAB29}" type="presParOf" srcId="{817913D7-945E-4887-B603-216FC34B410B}" destId="{C536108D-520A-4B65-800E-BB762D61C46A}" srcOrd="3" destOrd="0" presId="urn:microsoft.com/office/officeart/2005/8/layout/radial6"/>
    <dgm:cxn modelId="{AE6F9DCA-6038-4365-A5F0-52642F5F2D7B}" type="presParOf" srcId="{817913D7-945E-4887-B603-216FC34B410B}" destId="{9A1F07CA-7508-4F5A-8A5B-4F76098BECBC}" srcOrd="4" destOrd="0" presId="urn:microsoft.com/office/officeart/2005/8/layout/radial6"/>
    <dgm:cxn modelId="{A918DF7E-3DBC-40DD-BA8E-A755F3E710F2}" type="presParOf" srcId="{817913D7-945E-4887-B603-216FC34B410B}" destId="{A7682E04-70F2-4659-8A2C-87F43575CCDF}" srcOrd="5" destOrd="0" presId="urn:microsoft.com/office/officeart/2005/8/layout/radial6"/>
    <dgm:cxn modelId="{6AF3A4EE-4898-4A77-9DB4-2BCDBD592AD7}" type="presParOf" srcId="{817913D7-945E-4887-B603-216FC34B410B}" destId="{3A9F1FEB-8901-42B3-A54C-5E7D1A3E934D}" srcOrd="6" destOrd="0" presId="urn:microsoft.com/office/officeart/2005/8/layout/radial6"/>
    <dgm:cxn modelId="{A0C35BC5-E7FE-4878-BBEE-EF132E4D2A97}" type="presParOf" srcId="{817913D7-945E-4887-B603-216FC34B410B}" destId="{020B74A7-AF73-48CC-B1D7-17F264F5FE00}" srcOrd="7" destOrd="0" presId="urn:microsoft.com/office/officeart/2005/8/layout/radial6"/>
    <dgm:cxn modelId="{320BB8E9-F4D7-49B1-BAC7-181D37E6B584}" type="presParOf" srcId="{817913D7-945E-4887-B603-216FC34B410B}" destId="{5552803A-9390-41D4-83B7-4644B59493D7}" srcOrd="8" destOrd="0" presId="urn:microsoft.com/office/officeart/2005/8/layout/radial6"/>
    <dgm:cxn modelId="{A822024D-135E-4198-88A6-5445B68ECFDC}" type="presParOf" srcId="{817913D7-945E-4887-B603-216FC34B410B}" destId="{ACB669F0-801D-485B-A50F-B331C36353DC}" srcOrd="9" destOrd="0" presId="urn:microsoft.com/office/officeart/2005/8/layout/radial6"/>
    <dgm:cxn modelId="{F37822D4-A9CF-4494-9D8C-407070CACE05}" type="presParOf" srcId="{817913D7-945E-4887-B603-216FC34B410B}" destId="{71546D45-FB90-43E4-A2C5-AFC4FCAA2D34}" srcOrd="10" destOrd="0" presId="urn:microsoft.com/office/officeart/2005/8/layout/radial6"/>
    <dgm:cxn modelId="{129F9248-6FB3-4089-8A18-6846309295B9}" type="presParOf" srcId="{817913D7-945E-4887-B603-216FC34B410B}" destId="{CDB85A71-5DDF-4A68-8B87-0EE0442B16CC}" srcOrd="11" destOrd="0" presId="urn:microsoft.com/office/officeart/2005/8/layout/radial6"/>
    <dgm:cxn modelId="{64FBE4D9-59AF-493B-AA9D-91D2D32C7198}" type="presParOf" srcId="{817913D7-945E-4887-B603-216FC34B410B}" destId="{A99F5D71-DF89-43C3-BB6B-1F66FB2B1E2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213BBD-F0CC-4A31-9DFC-CB36F4DE0717}" type="doc">
      <dgm:prSet loTypeId="urn:microsoft.com/office/officeart/2005/8/layout/list1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E54C2CB2-BF33-4FAB-A8B3-5A7146E65D13}">
      <dgm:prSet phldrT="[Текст]"/>
      <dgm:spPr/>
      <dgm:t>
        <a:bodyPr/>
        <a:lstStyle/>
        <a:p>
          <a:r>
            <a:rPr lang="ru-RU" dirty="0" smtClean="0"/>
            <a:t>анализ структуры информации</a:t>
          </a:r>
          <a:endParaRPr lang="ru-RU" dirty="0"/>
        </a:p>
      </dgm:t>
    </dgm:pt>
    <dgm:pt modelId="{6475D17E-3E82-4135-ACE3-9EE47F081C3D}" type="parTrans" cxnId="{3715CD29-B7C4-4523-A7B1-6BD12FF06FD2}">
      <dgm:prSet/>
      <dgm:spPr/>
      <dgm:t>
        <a:bodyPr/>
        <a:lstStyle/>
        <a:p>
          <a:endParaRPr lang="ru-RU"/>
        </a:p>
      </dgm:t>
    </dgm:pt>
    <dgm:pt modelId="{325A36E7-7524-44CC-9C75-D5C0EAB33D94}" type="sibTrans" cxnId="{3715CD29-B7C4-4523-A7B1-6BD12FF06FD2}">
      <dgm:prSet/>
      <dgm:spPr/>
      <dgm:t>
        <a:bodyPr/>
        <a:lstStyle/>
        <a:p>
          <a:endParaRPr lang="ru-RU"/>
        </a:p>
      </dgm:t>
    </dgm:pt>
    <dgm:pt modelId="{BFCDF2E1-0A4C-4ABA-AC3E-9DE8DE228D29}">
      <dgm:prSet phldrT="[Текст]"/>
      <dgm:spPr/>
      <dgm:t>
        <a:bodyPr/>
        <a:lstStyle/>
        <a:p>
          <a:r>
            <a:rPr lang="ru-RU" dirty="0" smtClean="0"/>
            <a:t>создание новых образов</a:t>
          </a:r>
          <a:endParaRPr lang="ru-RU" dirty="0"/>
        </a:p>
      </dgm:t>
    </dgm:pt>
    <dgm:pt modelId="{730C60D6-C772-4338-9D1C-8BFEFDED7E8C}" type="parTrans" cxnId="{14C5A758-7DEF-4D60-9BD5-24E2253F5A11}">
      <dgm:prSet/>
      <dgm:spPr/>
      <dgm:t>
        <a:bodyPr/>
        <a:lstStyle/>
        <a:p>
          <a:endParaRPr lang="ru-RU"/>
        </a:p>
      </dgm:t>
    </dgm:pt>
    <dgm:pt modelId="{0CD130E0-D2EF-4B7C-93D3-057CC2C79969}" type="sibTrans" cxnId="{14C5A758-7DEF-4D60-9BD5-24E2253F5A11}">
      <dgm:prSet/>
      <dgm:spPr/>
      <dgm:t>
        <a:bodyPr/>
        <a:lstStyle/>
        <a:p>
          <a:endParaRPr lang="ru-RU"/>
        </a:p>
      </dgm:t>
    </dgm:pt>
    <dgm:pt modelId="{02BC2E53-13EB-4795-B89A-FCE11DCEEB6D}">
      <dgm:prSet phldrT="[Текст]"/>
      <dgm:spPr/>
      <dgm:t>
        <a:bodyPr/>
        <a:lstStyle/>
        <a:p>
          <a:r>
            <a:rPr lang="ru-RU" dirty="0" smtClean="0"/>
            <a:t>поисковая деятельность</a:t>
          </a:r>
          <a:endParaRPr lang="ru-RU" dirty="0"/>
        </a:p>
      </dgm:t>
    </dgm:pt>
    <dgm:pt modelId="{E8A64D35-94F1-405C-829C-6EECB9B39D05}" type="parTrans" cxnId="{69DD85BF-353A-4F86-9927-965C78AF7608}">
      <dgm:prSet/>
      <dgm:spPr/>
      <dgm:t>
        <a:bodyPr/>
        <a:lstStyle/>
        <a:p>
          <a:endParaRPr lang="ru-RU"/>
        </a:p>
      </dgm:t>
    </dgm:pt>
    <dgm:pt modelId="{36BDFDEF-4DE4-4E2F-B12B-4EBBCE270B29}" type="sibTrans" cxnId="{69DD85BF-353A-4F86-9927-965C78AF7608}">
      <dgm:prSet/>
      <dgm:spPr/>
      <dgm:t>
        <a:bodyPr/>
        <a:lstStyle/>
        <a:p>
          <a:endParaRPr lang="ru-RU"/>
        </a:p>
      </dgm:t>
    </dgm:pt>
    <dgm:pt modelId="{BFAEFABA-2E0C-469D-A5BB-7F5B3D82246F}">
      <dgm:prSet custT="1"/>
      <dgm:spPr/>
      <dgm:t>
        <a:bodyPr/>
        <a:lstStyle/>
        <a:p>
          <a:pPr algn="just"/>
          <a:r>
            <a:rPr lang="ru-RU" sz="2000" i="1" dirty="0" smtClean="0"/>
            <a:t>Ему должны соответствовать два важнейших параметра: нацеленность учащихся на активное (продуктивное) восприятие и специальная организация учебного материала.</a:t>
          </a:r>
          <a:endParaRPr lang="ru-RU" sz="2000" i="1" dirty="0"/>
        </a:p>
      </dgm:t>
    </dgm:pt>
    <dgm:pt modelId="{72F1E1CE-DA67-483D-92CA-B23DFC7B63C2}" type="parTrans" cxnId="{7684DEB3-93DC-4F33-99A4-ABBF574983E3}">
      <dgm:prSet/>
      <dgm:spPr/>
      <dgm:t>
        <a:bodyPr/>
        <a:lstStyle/>
        <a:p>
          <a:endParaRPr lang="ru-RU"/>
        </a:p>
      </dgm:t>
    </dgm:pt>
    <dgm:pt modelId="{285D385B-DE9A-45B7-8BEF-6BEE33E4A45F}" type="sibTrans" cxnId="{7684DEB3-93DC-4F33-99A4-ABBF574983E3}">
      <dgm:prSet/>
      <dgm:spPr/>
      <dgm:t>
        <a:bodyPr/>
        <a:lstStyle/>
        <a:p>
          <a:endParaRPr lang="ru-RU"/>
        </a:p>
      </dgm:t>
    </dgm:pt>
    <dgm:pt modelId="{9892CD30-33B5-4706-8329-C7C556F56764}">
      <dgm:prSet/>
      <dgm:spPr/>
      <dgm:t>
        <a:bodyPr/>
        <a:lstStyle/>
        <a:p>
          <a:pPr algn="just"/>
          <a:r>
            <a:rPr lang="ru-RU" i="1" dirty="0" smtClean="0"/>
            <a:t>При этом умственные усилия учеников направлены на формирование целостной системы, отвечающей поставленной задаче.</a:t>
          </a:r>
          <a:endParaRPr lang="ru-RU" i="1" dirty="0"/>
        </a:p>
      </dgm:t>
    </dgm:pt>
    <dgm:pt modelId="{35F32EDB-84AF-4851-B1D4-3C167FB39651}" type="parTrans" cxnId="{383CB8F1-D2E6-41C0-B04B-FA922A98E147}">
      <dgm:prSet/>
      <dgm:spPr/>
      <dgm:t>
        <a:bodyPr/>
        <a:lstStyle/>
        <a:p>
          <a:endParaRPr lang="ru-RU"/>
        </a:p>
      </dgm:t>
    </dgm:pt>
    <dgm:pt modelId="{5A6D3E16-3B7A-45B1-9ED7-63FEA0DC44D9}" type="sibTrans" cxnId="{383CB8F1-D2E6-41C0-B04B-FA922A98E147}">
      <dgm:prSet/>
      <dgm:spPr/>
      <dgm:t>
        <a:bodyPr/>
        <a:lstStyle/>
        <a:p>
          <a:endParaRPr lang="ru-RU"/>
        </a:p>
      </dgm:t>
    </dgm:pt>
    <dgm:pt modelId="{7C7D7440-CAF9-4CDC-BA59-1300736D39CD}">
      <dgm:prSet/>
      <dgm:spPr/>
      <dgm:t>
        <a:bodyPr/>
        <a:lstStyle/>
        <a:p>
          <a:pPr algn="just"/>
          <a:r>
            <a:rPr lang="ru-RU" i="1" dirty="0" smtClean="0"/>
            <a:t>В этом случае любая формула, рисунок или схема подразумевают подсказку.</a:t>
          </a:r>
          <a:endParaRPr lang="ru-RU" i="1" dirty="0"/>
        </a:p>
      </dgm:t>
    </dgm:pt>
    <dgm:pt modelId="{4D92DA65-20AA-4669-8A61-62EDED890BEE}" type="parTrans" cxnId="{264E37A2-E785-47DE-B129-CAC9B57A6325}">
      <dgm:prSet/>
      <dgm:spPr/>
      <dgm:t>
        <a:bodyPr/>
        <a:lstStyle/>
        <a:p>
          <a:endParaRPr lang="ru-RU"/>
        </a:p>
      </dgm:t>
    </dgm:pt>
    <dgm:pt modelId="{D45996CB-587D-42FF-BD2E-F7908FF46A76}" type="sibTrans" cxnId="{264E37A2-E785-47DE-B129-CAC9B57A6325}">
      <dgm:prSet/>
      <dgm:spPr/>
      <dgm:t>
        <a:bodyPr/>
        <a:lstStyle/>
        <a:p>
          <a:endParaRPr lang="ru-RU"/>
        </a:p>
      </dgm:t>
    </dgm:pt>
    <dgm:pt modelId="{EDD47B4F-127A-43FB-A3C7-0D1C0A4208A6}" type="pres">
      <dgm:prSet presAssocID="{5B213BBD-F0CC-4A31-9DFC-CB36F4DE071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02D7E9-DDD2-48C1-8709-D7B5A0AC4DA5}" type="pres">
      <dgm:prSet presAssocID="{E54C2CB2-BF33-4FAB-A8B3-5A7146E65D13}" presName="parentLin" presStyleCnt="0"/>
      <dgm:spPr/>
    </dgm:pt>
    <dgm:pt modelId="{F3847C9B-80E2-4CEB-87FD-6D8CFCE39EE7}" type="pres">
      <dgm:prSet presAssocID="{E54C2CB2-BF33-4FAB-A8B3-5A7146E65D1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F57253E-2B20-49AA-A526-356323347444}" type="pres">
      <dgm:prSet presAssocID="{E54C2CB2-BF33-4FAB-A8B3-5A7146E65D1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3BA4A7-EA6C-4852-87C7-0EA5F631E200}" type="pres">
      <dgm:prSet presAssocID="{E54C2CB2-BF33-4FAB-A8B3-5A7146E65D13}" presName="negativeSpace" presStyleCnt="0"/>
      <dgm:spPr/>
    </dgm:pt>
    <dgm:pt modelId="{C31011E4-97B3-4E02-9A83-4B395B3EC8ED}" type="pres">
      <dgm:prSet presAssocID="{E54C2CB2-BF33-4FAB-A8B3-5A7146E65D1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95637-668D-4DDF-9CA8-7F08828CD9BA}" type="pres">
      <dgm:prSet presAssocID="{325A36E7-7524-44CC-9C75-D5C0EAB33D94}" presName="spaceBetweenRectangles" presStyleCnt="0"/>
      <dgm:spPr/>
    </dgm:pt>
    <dgm:pt modelId="{5A25C0EB-EA3E-4177-975A-865BA7E7D688}" type="pres">
      <dgm:prSet presAssocID="{BFCDF2E1-0A4C-4ABA-AC3E-9DE8DE228D29}" presName="parentLin" presStyleCnt="0"/>
      <dgm:spPr/>
    </dgm:pt>
    <dgm:pt modelId="{0715CAF7-CCA3-4853-B843-EA7AE4E64072}" type="pres">
      <dgm:prSet presAssocID="{BFCDF2E1-0A4C-4ABA-AC3E-9DE8DE228D2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36F0D1B-31B6-441B-B8DF-34F87B29DCEF}" type="pres">
      <dgm:prSet presAssocID="{BFCDF2E1-0A4C-4ABA-AC3E-9DE8DE228D2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1C161A-3AC5-4848-A426-F27CCA91F62F}" type="pres">
      <dgm:prSet presAssocID="{BFCDF2E1-0A4C-4ABA-AC3E-9DE8DE228D29}" presName="negativeSpace" presStyleCnt="0"/>
      <dgm:spPr/>
    </dgm:pt>
    <dgm:pt modelId="{947A3696-9385-465E-97A1-D062CD9D2D44}" type="pres">
      <dgm:prSet presAssocID="{BFCDF2E1-0A4C-4ABA-AC3E-9DE8DE228D29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9A698E-DEB7-4388-9CA3-3DABE59A3AE8}" type="pres">
      <dgm:prSet presAssocID="{0CD130E0-D2EF-4B7C-93D3-057CC2C79969}" presName="spaceBetweenRectangles" presStyleCnt="0"/>
      <dgm:spPr/>
    </dgm:pt>
    <dgm:pt modelId="{AD783B22-BCE8-4DAE-968C-47B59CBB9A87}" type="pres">
      <dgm:prSet presAssocID="{02BC2E53-13EB-4795-B89A-FCE11DCEEB6D}" presName="parentLin" presStyleCnt="0"/>
      <dgm:spPr/>
    </dgm:pt>
    <dgm:pt modelId="{F829EBC3-1B9F-4013-80A3-911182405253}" type="pres">
      <dgm:prSet presAssocID="{02BC2E53-13EB-4795-B89A-FCE11DCEEB6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9926F27-1619-4093-A9A3-922EEF94C1A1}" type="pres">
      <dgm:prSet presAssocID="{02BC2E53-13EB-4795-B89A-FCE11DCEEB6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D1C4C6-101A-4D8C-BFA2-55B0A9CDC76E}" type="pres">
      <dgm:prSet presAssocID="{02BC2E53-13EB-4795-B89A-FCE11DCEEB6D}" presName="negativeSpace" presStyleCnt="0"/>
      <dgm:spPr/>
    </dgm:pt>
    <dgm:pt modelId="{A9700228-F783-4F91-8E81-378CA3D3C0B6}" type="pres">
      <dgm:prSet presAssocID="{02BC2E53-13EB-4795-B89A-FCE11DCEEB6D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A7A4B9-6573-47B7-A154-F15DB75E75D8}" type="presOf" srcId="{02BC2E53-13EB-4795-B89A-FCE11DCEEB6D}" destId="{F829EBC3-1B9F-4013-80A3-911182405253}" srcOrd="0" destOrd="0" presId="urn:microsoft.com/office/officeart/2005/8/layout/list1"/>
    <dgm:cxn modelId="{69DD85BF-353A-4F86-9927-965C78AF7608}" srcId="{5B213BBD-F0CC-4A31-9DFC-CB36F4DE0717}" destId="{02BC2E53-13EB-4795-B89A-FCE11DCEEB6D}" srcOrd="2" destOrd="0" parTransId="{E8A64D35-94F1-405C-829C-6EECB9B39D05}" sibTransId="{36BDFDEF-4DE4-4E2F-B12B-4EBBCE270B29}"/>
    <dgm:cxn modelId="{14C5A758-7DEF-4D60-9BD5-24E2253F5A11}" srcId="{5B213BBD-F0CC-4A31-9DFC-CB36F4DE0717}" destId="{BFCDF2E1-0A4C-4ABA-AC3E-9DE8DE228D29}" srcOrd="1" destOrd="0" parTransId="{730C60D6-C772-4338-9D1C-8BFEFDED7E8C}" sibTransId="{0CD130E0-D2EF-4B7C-93D3-057CC2C79969}"/>
    <dgm:cxn modelId="{85B76FF0-F113-43A8-B1FA-7C43721FE96C}" type="presOf" srcId="{7C7D7440-CAF9-4CDC-BA59-1300736D39CD}" destId="{A9700228-F783-4F91-8E81-378CA3D3C0B6}" srcOrd="0" destOrd="0" presId="urn:microsoft.com/office/officeart/2005/8/layout/list1"/>
    <dgm:cxn modelId="{CF86669A-554A-428C-9E4E-EB538C23E780}" type="presOf" srcId="{BFAEFABA-2E0C-469D-A5BB-7F5B3D82246F}" destId="{C31011E4-97B3-4E02-9A83-4B395B3EC8ED}" srcOrd="0" destOrd="0" presId="urn:microsoft.com/office/officeart/2005/8/layout/list1"/>
    <dgm:cxn modelId="{CABAAFD1-1541-44A4-B91B-3503E26485CC}" type="presOf" srcId="{02BC2E53-13EB-4795-B89A-FCE11DCEEB6D}" destId="{59926F27-1619-4093-A9A3-922EEF94C1A1}" srcOrd="1" destOrd="0" presId="urn:microsoft.com/office/officeart/2005/8/layout/list1"/>
    <dgm:cxn modelId="{78D0C9FB-C098-4E46-8984-F6A41D7067BD}" type="presOf" srcId="{E54C2CB2-BF33-4FAB-A8B3-5A7146E65D13}" destId="{F3847C9B-80E2-4CEB-87FD-6D8CFCE39EE7}" srcOrd="0" destOrd="0" presId="urn:microsoft.com/office/officeart/2005/8/layout/list1"/>
    <dgm:cxn modelId="{FD747531-8244-4BC3-8376-F5D29CC94514}" type="presOf" srcId="{BFCDF2E1-0A4C-4ABA-AC3E-9DE8DE228D29}" destId="{0715CAF7-CCA3-4853-B843-EA7AE4E64072}" srcOrd="0" destOrd="0" presId="urn:microsoft.com/office/officeart/2005/8/layout/list1"/>
    <dgm:cxn modelId="{264E37A2-E785-47DE-B129-CAC9B57A6325}" srcId="{02BC2E53-13EB-4795-B89A-FCE11DCEEB6D}" destId="{7C7D7440-CAF9-4CDC-BA59-1300736D39CD}" srcOrd="0" destOrd="0" parTransId="{4D92DA65-20AA-4669-8A61-62EDED890BEE}" sibTransId="{D45996CB-587D-42FF-BD2E-F7908FF46A76}"/>
    <dgm:cxn modelId="{B88044F2-0032-4B5C-89C9-67AFD2FE27EB}" type="presOf" srcId="{5B213BBD-F0CC-4A31-9DFC-CB36F4DE0717}" destId="{EDD47B4F-127A-43FB-A3C7-0D1C0A4208A6}" srcOrd="0" destOrd="0" presId="urn:microsoft.com/office/officeart/2005/8/layout/list1"/>
    <dgm:cxn modelId="{7684DEB3-93DC-4F33-99A4-ABBF574983E3}" srcId="{E54C2CB2-BF33-4FAB-A8B3-5A7146E65D13}" destId="{BFAEFABA-2E0C-469D-A5BB-7F5B3D82246F}" srcOrd="0" destOrd="0" parTransId="{72F1E1CE-DA67-483D-92CA-B23DFC7B63C2}" sibTransId="{285D385B-DE9A-45B7-8BEF-6BEE33E4A45F}"/>
    <dgm:cxn modelId="{3715CD29-B7C4-4523-A7B1-6BD12FF06FD2}" srcId="{5B213BBD-F0CC-4A31-9DFC-CB36F4DE0717}" destId="{E54C2CB2-BF33-4FAB-A8B3-5A7146E65D13}" srcOrd="0" destOrd="0" parTransId="{6475D17E-3E82-4135-ACE3-9EE47F081C3D}" sibTransId="{325A36E7-7524-44CC-9C75-D5C0EAB33D94}"/>
    <dgm:cxn modelId="{C1465E47-2C82-4ED9-A713-792A4FF89031}" type="presOf" srcId="{E54C2CB2-BF33-4FAB-A8B3-5A7146E65D13}" destId="{CF57253E-2B20-49AA-A526-356323347444}" srcOrd="1" destOrd="0" presId="urn:microsoft.com/office/officeart/2005/8/layout/list1"/>
    <dgm:cxn modelId="{08D61C24-553B-4480-AB27-11393C0394F5}" type="presOf" srcId="{9892CD30-33B5-4706-8329-C7C556F56764}" destId="{947A3696-9385-465E-97A1-D062CD9D2D44}" srcOrd="0" destOrd="0" presId="urn:microsoft.com/office/officeart/2005/8/layout/list1"/>
    <dgm:cxn modelId="{CAE2A37E-B4F9-40E4-9E2B-1F4BF49A36F6}" type="presOf" srcId="{BFCDF2E1-0A4C-4ABA-AC3E-9DE8DE228D29}" destId="{636F0D1B-31B6-441B-B8DF-34F87B29DCEF}" srcOrd="1" destOrd="0" presId="urn:microsoft.com/office/officeart/2005/8/layout/list1"/>
    <dgm:cxn modelId="{383CB8F1-D2E6-41C0-B04B-FA922A98E147}" srcId="{BFCDF2E1-0A4C-4ABA-AC3E-9DE8DE228D29}" destId="{9892CD30-33B5-4706-8329-C7C556F56764}" srcOrd="0" destOrd="0" parTransId="{35F32EDB-84AF-4851-B1D4-3C167FB39651}" sibTransId="{5A6D3E16-3B7A-45B1-9ED7-63FEA0DC44D9}"/>
    <dgm:cxn modelId="{2FB75EE2-8CC1-4578-903D-DF6A476A5047}" type="presParOf" srcId="{EDD47B4F-127A-43FB-A3C7-0D1C0A4208A6}" destId="{AC02D7E9-DDD2-48C1-8709-D7B5A0AC4DA5}" srcOrd="0" destOrd="0" presId="urn:microsoft.com/office/officeart/2005/8/layout/list1"/>
    <dgm:cxn modelId="{C881C9FF-51F4-4A7D-99ED-DE61CC4E57F6}" type="presParOf" srcId="{AC02D7E9-DDD2-48C1-8709-D7B5A0AC4DA5}" destId="{F3847C9B-80E2-4CEB-87FD-6D8CFCE39EE7}" srcOrd="0" destOrd="0" presId="urn:microsoft.com/office/officeart/2005/8/layout/list1"/>
    <dgm:cxn modelId="{A3493502-5BC9-4D4F-B6E1-66ABFC3FABC6}" type="presParOf" srcId="{AC02D7E9-DDD2-48C1-8709-D7B5A0AC4DA5}" destId="{CF57253E-2B20-49AA-A526-356323347444}" srcOrd="1" destOrd="0" presId="urn:microsoft.com/office/officeart/2005/8/layout/list1"/>
    <dgm:cxn modelId="{AD51BF2C-344C-4E0A-BD61-65FC3B4CE367}" type="presParOf" srcId="{EDD47B4F-127A-43FB-A3C7-0D1C0A4208A6}" destId="{963BA4A7-EA6C-4852-87C7-0EA5F631E200}" srcOrd="1" destOrd="0" presId="urn:microsoft.com/office/officeart/2005/8/layout/list1"/>
    <dgm:cxn modelId="{5EAB7958-F52B-42B0-88D4-47FB51DD1A94}" type="presParOf" srcId="{EDD47B4F-127A-43FB-A3C7-0D1C0A4208A6}" destId="{C31011E4-97B3-4E02-9A83-4B395B3EC8ED}" srcOrd="2" destOrd="0" presId="urn:microsoft.com/office/officeart/2005/8/layout/list1"/>
    <dgm:cxn modelId="{4178EFE5-B2E0-4D7B-A156-A1266DEA1E44}" type="presParOf" srcId="{EDD47B4F-127A-43FB-A3C7-0D1C0A4208A6}" destId="{1FC95637-668D-4DDF-9CA8-7F08828CD9BA}" srcOrd="3" destOrd="0" presId="urn:microsoft.com/office/officeart/2005/8/layout/list1"/>
    <dgm:cxn modelId="{DA37FE1A-5C8C-4783-B159-903D81180345}" type="presParOf" srcId="{EDD47B4F-127A-43FB-A3C7-0D1C0A4208A6}" destId="{5A25C0EB-EA3E-4177-975A-865BA7E7D688}" srcOrd="4" destOrd="0" presId="urn:microsoft.com/office/officeart/2005/8/layout/list1"/>
    <dgm:cxn modelId="{E4AAF8F3-05C8-45AA-A892-E30A07BB7737}" type="presParOf" srcId="{5A25C0EB-EA3E-4177-975A-865BA7E7D688}" destId="{0715CAF7-CCA3-4853-B843-EA7AE4E64072}" srcOrd="0" destOrd="0" presId="urn:microsoft.com/office/officeart/2005/8/layout/list1"/>
    <dgm:cxn modelId="{E0ADC72D-E9C5-426D-A01E-4C79774BFC2C}" type="presParOf" srcId="{5A25C0EB-EA3E-4177-975A-865BA7E7D688}" destId="{636F0D1B-31B6-441B-B8DF-34F87B29DCEF}" srcOrd="1" destOrd="0" presId="urn:microsoft.com/office/officeart/2005/8/layout/list1"/>
    <dgm:cxn modelId="{60B49C74-9C3B-46C1-837F-13A9ECECD842}" type="presParOf" srcId="{EDD47B4F-127A-43FB-A3C7-0D1C0A4208A6}" destId="{1F1C161A-3AC5-4848-A426-F27CCA91F62F}" srcOrd="5" destOrd="0" presId="urn:microsoft.com/office/officeart/2005/8/layout/list1"/>
    <dgm:cxn modelId="{4AC2E76F-7882-4676-B5D6-46B6B71A83C4}" type="presParOf" srcId="{EDD47B4F-127A-43FB-A3C7-0D1C0A4208A6}" destId="{947A3696-9385-465E-97A1-D062CD9D2D44}" srcOrd="6" destOrd="0" presId="urn:microsoft.com/office/officeart/2005/8/layout/list1"/>
    <dgm:cxn modelId="{20AD2C48-F00A-4656-A6DE-92441A8B39AF}" type="presParOf" srcId="{EDD47B4F-127A-43FB-A3C7-0D1C0A4208A6}" destId="{399A698E-DEB7-4388-9CA3-3DABE59A3AE8}" srcOrd="7" destOrd="0" presId="urn:microsoft.com/office/officeart/2005/8/layout/list1"/>
    <dgm:cxn modelId="{26048901-3D0A-4B9A-89AC-02FE87D69D8E}" type="presParOf" srcId="{EDD47B4F-127A-43FB-A3C7-0D1C0A4208A6}" destId="{AD783B22-BCE8-4DAE-968C-47B59CBB9A87}" srcOrd="8" destOrd="0" presId="urn:microsoft.com/office/officeart/2005/8/layout/list1"/>
    <dgm:cxn modelId="{B462290C-34D8-4EE0-8FBE-6D704BC0240E}" type="presParOf" srcId="{AD783B22-BCE8-4DAE-968C-47B59CBB9A87}" destId="{F829EBC3-1B9F-4013-80A3-911182405253}" srcOrd="0" destOrd="0" presId="urn:microsoft.com/office/officeart/2005/8/layout/list1"/>
    <dgm:cxn modelId="{2B90AFBB-1928-4F36-B6A6-0A33E149A365}" type="presParOf" srcId="{AD783B22-BCE8-4DAE-968C-47B59CBB9A87}" destId="{59926F27-1619-4093-A9A3-922EEF94C1A1}" srcOrd="1" destOrd="0" presId="urn:microsoft.com/office/officeart/2005/8/layout/list1"/>
    <dgm:cxn modelId="{0A147DF7-1EEA-44AC-8C95-5355F20DF03F}" type="presParOf" srcId="{EDD47B4F-127A-43FB-A3C7-0D1C0A4208A6}" destId="{25D1C4C6-101A-4D8C-BFA2-55B0A9CDC76E}" srcOrd="9" destOrd="0" presId="urn:microsoft.com/office/officeart/2005/8/layout/list1"/>
    <dgm:cxn modelId="{4B238E2C-EEA0-44F6-8DD7-6A8E9654806A}" type="presParOf" srcId="{EDD47B4F-127A-43FB-A3C7-0D1C0A4208A6}" destId="{A9700228-F783-4F91-8E81-378CA3D3C0B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828B172-DBAC-4DBC-808B-BBC9092733F8}" type="doc">
      <dgm:prSet loTypeId="urn:microsoft.com/office/officeart/2005/8/layout/chevron2" loCatId="list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ru-RU"/>
        </a:p>
      </dgm:t>
    </dgm:pt>
    <dgm:pt modelId="{4A7BA2DA-A3C4-4531-9DC3-B05B9AAB1E39}">
      <dgm:prSet phldrT="[Текст]"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400" i="1" dirty="0" smtClean="0"/>
            <a:t> принцип минимизации</a:t>
          </a:r>
          <a:endParaRPr lang="ru-RU" sz="2400" dirty="0"/>
        </a:p>
      </dgm:t>
    </dgm:pt>
    <dgm:pt modelId="{74D18FC3-5D17-4E05-9E12-469D03A09E34}" type="parTrans" cxnId="{06DE628E-3018-4D32-B20F-C9A574ABE535}">
      <dgm:prSet/>
      <dgm:spPr/>
      <dgm:t>
        <a:bodyPr/>
        <a:lstStyle/>
        <a:p>
          <a:endParaRPr lang="ru-RU"/>
        </a:p>
      </dgm:t>
    </dgm:pt>
    <dgm:pt modelId="{A80BFE39-2484-4101-BC6B-E08FB42BA6E1}" type="sibTrans" cxnId="{06DE628E-3018-4D32-B20F-C9A574ABE535}">
      <dgm:prSet/>
      <dgm:spPr/>
      <dgm:t>
        <a:bodyPr/>
        <a:lstStyle/>
        <a:p>
          <a:endParaRPr lang="ru-RU"/>
        </a:p>
      </dgm:t>
    </dgm:pt>
    <dgm:pt modelId="{49E9CE6E-847E-4F43-919D-8E9F1D8D7556}">
      <dgm:prSet phldrT="[Текст]" phldr="1"/>
      <dgm:spPr/>
      <dgm:t>
        <a:bodyPr/>
        <a:lstStyle/>
        <a:p>
          <a:endParaRPr lang="ru-RU"/>
        </a:p>
      </dgm:t>
    </dgm:pt>
    <dgm:pt modelId="{6BA9C0BC-4054-4BC5-9B63-C3587976DA5A}" type="parTrans" cxnId="{097A5530-2C2B-4672-9F77-3F308F7610BC}">
      <dgm:prSet/>
      <dgm:spPr/>
      <dgm:t>
        <a:bodyPr/>
        <a:lstStyle/>
        <a:p>
          <a:endParaRPr lang="ru-RU"/>
        </a:p>
      </dgm:t>
    </dgm:pt>
    <dgm:pt modelId="{6FC81751-53FE-4A91-91F7-29B580421C95}" type="sibTrans" cxnId="{097A5530-2C2B-4672-9F77-3F308F7610BC}">
      <dgm:prSet/>
      <dgm:spPr/>
      <dgm:t>
        <a:bodyPr/>
        <a:lstStyle/>
        <a:p>
          <a:endParaRPr lang="ru-RU"/>
        </a:p>
      </dgm:t>
    </dgm:pt>
    <dgm:pt modelId="{B6875F25-862C-44AC-9F85-5B5B690DEC60}">
      <dgm:prSet phldrT="[Текст]" custT="1"/>
      <dgm:spPr/>
      <dgm:t>
        <a:bodyPr/>
        <a:lstStyle/>
        <a:p>
          <a:r>
            <a:rPr lang="ru-RU" sz="2000" i="1" dirty="0" smtClean="0"/>
            <a:t>принцип историзма;</a:t>
          </a:r>
          <a:endParaRPr lang="ru-RU" sz="2000" dirty="0"/>
        </a:p>
      </dgm:t>
    </dgm:pt>
    <dgm:pt modelId="{3E58855C-DA0C-4F63-BB97-7ABFC927C06F}" type="parTrans" cxnId="{1C2555C0-0E8D-4E6B-BF0A-510933DBC8A9}">
      <dgm:prSet/>
      <dgm:spPr/>
      <dgm:t>
        <a:bodyPr/>
        <a:lstStyle/>
        <a:p>
          <a:endParaRPr lang="ru-RU"/>
        </a:p>
      </dgm:t>
    </dgm:pt>
    <dgm:pt modelId="{A098DE90-9FFA-4D15-9E13-301CBFA47447}" type="sibTrans" cxnId="{1C2555C0-0E8D-4E6B-BF0A-510933DBC8A9}">
      <dgm:prSet/>
      <dgm:spPr/>
      <dgm:t>
        <a:bodyPr/>
        <a:lstStyle/>
        <a:p>
          <a:endParaRPr lang="ru-RU"/>
        </a:p>
      </dgm:t>
    </dgm:pt>
    <dgm:pt modelId="{1E6B6870-F07D-43C1-BA9B-2CE501629D8B}">
      <dgm:prSet phldrT="[Текст]" custT="1"/>
      <dgm:spPr/>
      <dgm:t>
        <a:bodyPr/>
        <a:lstStyle/>
        <a:p>
          <a:r>
            <a:rPr lang="ru-RU" sz="2000" i="1" dirty="0" smtClean="0"/>
            <a:t>принцип логического следования</a:t>
          </a:r>
          <a:r>
            <a:rPr lang="ru-RU" sz="1800" i="1" dirty="0" smtClean="0"/>
            <a:t>;</a:t>
          </a:r>
          <a:endParaRPr lang="ru-RU" sz="1800" dirty="0"/>
        </a:p>
      </dgm:t>
    </dgm:pt>
    <dgm:pt modelId="{54F82A22-7CDF-46AF-B117-72D46563895F}" type="parTrans" cxnId="{BEDA61F0-F763-4DE7-AC67-D5B450DD8E87}">
      <dgm:prSet/>
      <dgm:spPr/>
      <dgm:t>
        <a:bodyPr/>
        <a:lstStyle/>
        <a:p>
          <a:endParaRPr lang="ru-RU"/>
        </a:p>
      </dgm:t>
    </dgm:pt>
    <dgm:pt modelId="{90F35695-707F-4FE6-A108-E3A372BAD79B}" type="sibTrans" cxnId="{BEDA61F0-F763-4DE7-AC67-D5B450DD8E87}">
      <dgm:prSet/>
      <dgm:spPr/>
      <dgm:t>
        <a:bodyPr/>
        <a:lstStyle/>
        <a:p>
          <a:endParaRPr lang="ru-RU"/>
        </a:p>
      </dgm:t>
    </dgm:pt>
    <dgm:pt modelId="{1CDDDE76-7A88-472F-9261-C5DAC9411EBD}">
      <dgm:prSet phldrT="[Текст]" phldr="1"/>
      <dgm:spPr/>
      <dgm:t>
        <a:bodyPr/>
        <a:lstStyle/>
        <a:p>
          <a:endParaRPr lang="ru-RU" dirty="0"/>
        </a:p>
      </dgm:t>
    </dgm:pt>
    <dgm:pt modelId="{5075606D-B9DD-4AAD-9CDA-5A0AFB29BC8E}" type="parTrans" cxnId="{22CB5EF9-1123-41FF-B86A-9210F02FF226}">
      <dgm:prSet/>
      <dgm:spPr/>
      <dgm:t>
        <a:bodyPr/>
        <a:lstStyle/>
        <a:p>
          <a:endParaRPr lang="ru-RU"/>
        </a:p>
      </dgm:t>
    </dgm:pt>
    <dgm:pt modelId="{42F0EF60-7CCF-44E7-9597-611F93FC66B0}" type="sibTrans" cxnId="{22CB5EF9-1123-41FF-B86A-9210F02FF226}">
      <dgm:prSet/>
      <dgm:spPr/>
      <dgm:t>
        <a:bodyPr/>
        <a:lstStyle/>
        <a:p>
          <a:endParaRPr lang="ru-RU"/>
        </a:p>
      </dgm:t>
    </dgm:pt>
    <dgm:pt modelId="{A390BF25-9EA2-418A-9B96-4E7D351D7716}">
      <dgm:prSet phldrT="[Текст]" custT="1"/>
      <dgm:spPr/>
      <dgm:t>
        <a:bodyPr/>
        <a:lstStyle/>
        <a:p>
          <a:r>
            <a:rPr lang="ru-RU" sz="2000" i="1" dirty="0" smtClean="0"/>
            <a:t>принцип подчиненности;</a:t>
          </a:r>
          <a:endParaRPr lang="ru-RU" sz="2000" dirty="0"/>
        </a:p>
      </dgm:t>
    </dgm:pt>
    <dgm:pt modelId="{168BCA2B-AFEE-4598-90BA-B25C4A1CEED5}" type="parTrans" cxnId="{3FDECE64-98D2-4518-8844-F47339C8A6DB}">
      <dgm:prSet/>
      <dgm:spPr/>
      <dgm:t>
        <a:bodyPr/>
        <a:lstStyle/>
        <a:p>
          <a:endParaRPr lang="ru-RU"/>
        </a:p>
      </dgm:t>
    </dgm:pt>
    <dgm:pt modelId="{1F8F7FE2-5E0D-4FE5-AF30-946CF33302C8}" type="sibTrans" cxnId="{3FDECE64-98D2-4518-8844-F47339C8A6DB}">
      <dgm:prSet/>
      <dgm:spPr/>
      <dgm:t>
        <a:bodyPr/>
        <a:lstStyle/>
        <a:p>
          <a:endParaRPr lang="ru-RU"/>
        </a:p>
      </dgm:t>
    </dgm:pt>
    <dgm:pt modelId="{88323F8C-EC6E-4B9C-9988-0C24577FD86E}">
      <dgm:prSet phldrT="[Текст]" custT="1"/>
      <dgm:spPr/>
      <dgm:t>
        <a:bodyPr/>
        <a:lstStyle/>
        <a:p>
          <a:r>
            <a:rPr lang="ru-RU" sz="2000" i="1" dirty="0" smtClean="0"/>
            <a:t>принцип соответствия структуры учебной информации характеру практической деятельности;</a:t>
          </a:r>
          <a:endParaRPr lang="ru-RU" sz="2000" dirty="0"/>
        </a:p>
      </dgm:t>
    </dgm:pt>
    <dgm:pt modelId="{3357D674-0C81-4D3C-B279-557D0AE95B79}" type="parTrans" cxnId="{3F8525F4-B040-4BB2-8F8D-493D526ADAB8}">
      <dgm:prSet/>
      <dgm:spPr/>
      <dgm:t>
        <a:bodyPr/>
        <a:lstStyle/>
        <a:p>
          <a:endParaRPr lang="ru-RU"/>
        </a:p>
      </dgm:t>
    </dgm:pt>
    <dgm:pt modelId="{59FB406E-3DDD-42CF-9132-22F7BB66D2ED}" type="sibTrans" cxnId="{3F8525F4-B040-4BB2-8F8D-493D526ADAB8}">
      <dgm:prSet/>
      <dgm:spPr/>
      <dgm:t>
        <a:bodyPr/>
        <a:lstStyle/>
        <a:p>
          <a:endParaRPr lang="ru-RU"/>
        </a:p>
      </dgm:t>
    </dgm:pt>
    <dgm:pt modelId="{5C59FD59-2039-4CED-A7B2-687022C695AF}">
      <dgm:prSet phldrT="[Текст]" custT="1"/>
      <dgm:spPr/>
      <dgm:t>
        <a:bodyPr/>
        <a:lstStyle/>
        <a:p>
          <a:r>
            <a:rPr lang="ru-RU" sz="2000" i="1" dirty="0" smtClean="0"/>
            <a:t>принцип соответствия структуры учебной информации закономерностям познавательной деятельности</a:t>
          </a:r>
          <a:r>
            <a:rPr lang="ru-RU" sz="1800" i="1" dirty="0" smtClean="0"/>
            <a:t>.</a:t>
          </a:r>
          <a:endParaRPr lang="ru-RU" sz="1800" dirty="0"/>
        </a:p>
      </dgm:t>
    </dgm:pt>
    <dgm:pt modelId="{46423238-D43A-4EC5-8332-3F95A1C75396}" type="parTrans" cxnId="{99913ABD-2CB4-43CD-B3C0-1E01AD81093E}">
      <dgm:prSet/>
      <dgm:spPr/>
      <dgm:t>
        <a:bodyPr/>
        <a:lstStyle/>
        <a:p>
          <a:endParaRPr lang="ru-RU"/>
        </a:p>
      </dgm:t>
    </dgm:pt>
    <dgm:pt modelId="{03374A41-FFE2-4E16-BB42-4AE596CA69ED}" type="sibTrans" cxnId="{99913ABD-2CB4-43CD-B3C0-1E01AD81093E}">
      <dgm:prSet/>
      <dgm:spPr/>
      <dgm:t>
        <a:bodyPr/>
        <a:lstStyle/>
        <a:p>
          <a:endParaRPr lang="ru-RU"/>
        </a:p>
      </dgm:t>
    </dgm:pt>
    <dgm:pt modelId="{851E9666-A8F7-4679-BFFE-1175E59E0B53}">
      <dgm:prSet phldrT="[Текст]" phldr="1"/>
      <dgm:spPr/>
      <dgm:t>
        <a:bodyPr/>
        <a:lstStyle/>
        <a:p>
          <a:endParaRPr lang="ru-RU" dirty="0"/>
        </a:p>
      </dgm:t>
    </dgm:pt>
    <dgm:pt modelId="{B118C3B9-0759-4CA1-A463-055C9ADA90C9}" type="sibTrans" cxnId="{C3F47901-F436-4FD7-86BC-2F1AF9139212}">
      <dgm:prSet/>
      <dgm:spPr/>
      <dgm:t>
        <a:bodyPr/>
        <a:lstStyle/>
        <a:p>
          <a:endParaRPr lang="ru-RU"/>
        </a:p>
      </dgm:t>
    </dgm:pt>
    <dgm:pt modelId="{51281E2E-AA56-417E-B4E4-35D219349E92}" type="parTrans" cxnId="{C3F47901-F436-4FD7-86BC-2F1AF9139212}">
      <dgm:prSet/>
      <dgm:spPr/>
      <dgm:t>
        <a:bodyPr/>
        <a:lstStyle/>
        <a:p>
          <a:endParaRPr lang="ru-RU"/>
        </a:p>
      </dgm:t>
    </dgm:pt>
    <dgm:pt modelId="{1DEFC381-0248-49C8-BC48-02D33D2A59C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i="1" dirty="0" smtClean="0"/>
            <a:t> принцип объективно существующих связей;</a:t>
          </a:r>
          <a:endParaRPr lang="ru-RU" sz="2400" dirty="0"/>
        </a:p>
      </dgm:t>
    </dgm:pt>
    <dgm:pt modelId="{4E71A0E5-88FA-4C03-8107-E10AC479B492}" type="sibTrans" cxnId="{AE265A81-8CD0-4BE7-8352-A6C28EFFF723}">
      <dgm:prSet/>
      <dgm:spPr/>
      <dgm:t>
        <a:bodyPr/>
        <a:lstStyle/>
        <a:p>
          <a:endParaRPr lang="ru-RU"/>
        </a:p>
      </dgm:t>
    </dgm:pt>
    <dgm:pt modelId="{48B60258-5BCA-456B-BB2F-B5820A03FB33}" type="parTrans" cxnId="{AE265A81-8CD0-4BE7-8352-A6C28EFFF723}">
      <dgm:prSet/>
      <dgm:spPr/>
      <dgm:t>
        <a:bodyPr/>
        <a:lstStyle/>
        <a:p>
          <a:endParaRPr lang="ru-RU"/>
        </a:p>
      </dgm:t>
    </dgm:pt>
    <dgm:pt modelId="{DB174F3A-02B7-4E3A-9312-CD7C08986C37}" type="pres">
      <dgm:prSet presAssocID="{3828B172-DBAC-4DBC-808B-BBC9092733F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282242-C551-498D-B856-40865697B603}" type="pres">
      <dgm:prSet presAssocID="{851E9666-A8F7-4679-BFFE-1175E59E0B53}" presName="composite" presStyleCnt="0"/>
      <dgm:spPr/>
      <dgm:t>
        <a:bodyPr/>
        <a:lstStyle/>
        <a:p>
          <a:endParaRPr lang="ru-RU"/>
        </a:p>
      </dgm:t>
    </dgm:pt>
    <dgm:pt modelId="{3AFEA52E-F22A-4DE2-A954-DCC4A8CCCB45}" type="pres">
      <dgm:prSet presAssocID="{851E9666-A8F7-4679-BFFE-1175E59E0B5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10361-24BA-4353-9115-06A600A19E3B}" type="pres">
      <dgm:prSet presAssocID="{851E9666-A8F7-4679-BFFE-1175E59E0B53}" presName="descendantText" presStyleLbl="alignAcc1" presStyleIdx="0" presStyleCnt="3" custScaleY="125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6BA528-C84D-4EED-BDD6-1DA527CA6024}" type="pres">
      <dgm:prSet presAssocID="{B118C3B9-0759-4CA1-A463-055C9ADA90C9}" presName="sp" presStyleCnt="0"/>
      <dgm:spPr/>
      <dgm:t>
        <a:bodyPr/>
        <a:lstStyle/>
        <a:p>
          <a:endParaRPr lang="ru-RU"/>
        </a:p>
      </dgm:t>
    </dgm:pt>
    <dgm:pt modelId="{436926E7-6CD6-4052-879E-962BCEE2AD09}" type="pres">
      <dgm:prSet presAssocID="{49E9CE6E-847E-4F43-919D-8E9F1D8D7556}" presName="composite" presStyleCnt="0"/>
      <dgm:spPr/>
      <dgm:t>
        <a:bodyPr/>
        <a:lstStyle/>
        <a:p>
          <a:endParaRPr lang="ru-RU"/>
        </a:p>
      </dgm:t>
    </dgm:pt>
    <dgm:pt modelId="{A21323C8-1E4C-4E73-A5C2-C0F38EE2F6A9}" type="pres">
      <dgm:prSet presAssocID="{49E9CE6E-847E-4F43-919D-8E9F1D8D755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EC30CD-8F83-4CB7-B1C6-14C055BD86C2}" type="pres">
      <dgm:prSet presAssocID="{49E9CE6E-847E-4F43-919D-8E9F1D8D7556}" presName="descendantText" presStyleLbl="alignAcc1" presStyleIdx="1" presStyleCnt="3" custScaleY="105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BAE14E-DA93-4EB4-8657-B92193C44517}" type="pres">
      <dgm:prSet presAssocID="{6FC81751-53FE-4A91-91F7-29B580421C95}" presName="sp" presStyleCnt="0"/>
      <dgm:spPr/>
      <dgm:t>
        <a:bodyPr/>
        <a:lstStyle/>
        <a:p>
          <a:endParaRPr lang="ru-RU"/>
        </a:p>
      </dgm:t>
    </dgm:pt>
    <dgm:pt modelId="{0E99C358-5CBD-4ABF-936D-EACD492B5FB4}" type="pres">
      <dgm:prSet presAssocID="{1CDDDE76-7A88-472F-9261-C5DAC9411EBD}" presName="composite" presStyleCnt="0"/>
      <dgm:spPr/>
      <dgm:t>
        <a:bodyPr/>
        <a:lstStyle/>
        <a:p>
          <a:endParaRPr lang="ru-RU"/>
        </a:p>
      </dgm:t>
    </dgm:pt>
    <dgm:pt modelId="{3162DA1A-D781-4CA2-94E1-B193A73A3A69}" type="pres">
      <dgm:prSet presAssocID="{1CDDDE76-7A88-472F-9261-C5DAC9411EBD}" presName="parentText" presStyleLbl="alignNode1" presStyleIdx="2" presStyleCnt="3" custLinFactNeighborX="-6138" custLinFactNeighborY="-171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8B7BF3-1102-49AD-BAEB-E1BDEBB8AACD}" type="pres">
      <dgm:prSet presAssocID="{1CDDDE76-7A88-472F-9261-C5DAC9411EBD}" presName="descendantText" presStyleLbl="alignAcc1" presStyleIdx="2" presStyleCnt="3" custScaleY="195955" custLinFactNeighborX="-279" custLinFactNeighborY="-18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9BDBFD-97E9-4EA2-BCE3-0AE50DE97A69}" type="presOf" srcId="{1CDDDE76-7A88-472F-9261-C5DAC9411EBD}" destId="{3162DA1A-D781-4CA2-94E1-B193A73A3A69}" srcOrd="0" destOrd="0" presId="urn:microsoft.com/office/officeart/2005/8/layout/chevron2"/>
    <dgm:cxn modelId="{99913ABD-2CB4-43CD-B3C0-1E01AD81093E}" srcId="{1CDDDE76-7A88-472F-9261-C5DAC9411EBD}" destId="{5C59FD59-2039-4CED-A7B2-687022C695AF}" srcOrd="2" destOrd="0" parTransId="{46423238-D43A-4EC5-8332-3F95A1C75396}" sibTransId="{03374A41-FFE2-4E16-BB42-4AE596CA69ED}"/>
    <dgm:cxn modelId="{242D787F-D3B7-40D0-A6BA-E2897D333D32}" type="presOf" srcId="{A390BF25-9EA2-418A-9B96-4E7D351D7716}" destId="{938B7BF3-1102-49AD-BAEB-E1BDEBB8AACD}" srcOrd="0" destOrd="0" presId="urn:microsoft.com/office/officeart/2005/8/layout/chevron2"/>
    <dgm:cxn modelId="{06DE628E-3018-4D32-B20F-C9A574ABE535}" srcId="{851E9666-A8F7-4679-BFFE-1175E59E0B53}" destId="{4A7BA2DA-A3C4-4531-9DC3-B05B9AAB1E39}" srcOrd="0" destOrd="0" parTransId="{74D18FC3-5D17-4E05-9E12-469D03A09E34}" sibTransId="{A80BFE39-2484-4101-BC6B-E08FB42BA6E1}"/>
    <dgm:cxn modelId="{1FF21B39-2664-4382-8D7B-776F50DA3A57}" type="presOf" srcId="{5C59FD59-2039-4CED-A7B2-687022C695AF}" destId="{938B7BF3-1102-49AD-BAEB-E1BDEBB8AACD}" srcOrd="0" destOrd="2" presId="urn:microsoft.com/office/officeart/2005/8/layout/chevron2"/>
    <dgm:cxn modelId="{BEDA61F0-F763-4DE7-AC67-D5B450DD8E87}" srcId="{49E9CE6E-847E-4F43-919D-8E9F1D8D7556}" destId="{1E6B6870-F07D-43C1-BA9B-2CE501629D8B}" srcOrd="1" destOrd="0" parTransId="{54F82A22-7CDF-46AF-B117-72D46563895F}" sibTransId="{90F35695-707F-4FE6-A108-E3A372BAD79B}"/>
    <dgm:cxn modelId="{22CB5EF9-1123-41FF-B86A-9210F02FF226}" srcId="{3828B172-DBAC-4DBC-808B-BBC9092733F8}" destId="{1CDDDE76-7A88-472F-9261-C5DAC9411EBD}" srcOrd="2" destOrd="0" parTransId="{5075606D-B9DD-4AAD-9CDA-5A0AFB29BC8E}" sibTransId="{42F0EF60-7CCF-44E7-9597-611F93FC66B0}"/>
    <dgm:cxn modelId="{1C2555C0-0E8D-4E6B-BF0A-510933DBC8A9}" srcId="{49E9CE6E-847E-4F43-919D-8E9F1D8D7556}" destId="{B6875F25-862C-44AC-9F85-5B5B690DEC60}" srcOrd="0" destOrd="0" parTransId="{3E58855C-DA0C-4F63-BB97-7ABFC927C06F}" sibTransId="{A098DE90-9FFA-4D15-9E13-301CBFA47447}"/>
    <dgm:cxn modelId="{367DC477-F3EC-4976-997F-D3BC94DD59A7}" type="presOf" srcId="{851E9666-A8F7-4679-BFFE-1175E59E0B53}" destId="{3AFEA52E-F22A-4DE2-A954-DCC4A8CCCB45}" srcOrd="0" destOrd="0" presId="urn:microsoft.com/office/officeart/2005/8/layout/chevron2"/>
    <dgm:cxn modelId="{AE265A81-8CD0-4BE7-8352-A6C28EFFF723}" srcId="{851E9666-A8F7-4679-BFFE-1175E59E0B53}" destId="{1DEFC381-0248-49C8-BC48-02D33D2A59C7}" srcOrd="1" destOrd="0" parTransId="{48B60258-5BCA-456B-BB2F-B5820A03FB33}" sibTransId="{4E71A0E5-88FA-4C03-8107-E10AC479B492}"/>
    <dgm:cxn modelId="{34EE9421-6AF2-4931-A2AD-E0A225286531}" type="presOf" srcId="{B6875F25-862C-44AC-9F85-5B5B690DEC60}" destId="{CDEC30CD-8F83-4CB7-B1C6-14C055BD86C2}" srcOrd="0" destOrd="0" presId="urn:microsoft.com/office/officeart/2005/8/layout/chevron2"/>
    <dgm:cxn modelId="{B78BAC5E-C698-49C9-ABBF-9166055F2A40}" type="presOf" srcId="{49E9CE6E-847E-4F43-919D-8E9F1D8D7556}" destId="{A21323C8-1E4C-4E73-A5C2-C0F38EE2F6A9}" srcOrd="0" destOrd="0" presId="urn:microsoft.com/office/officeart/2005/8/layout/chevron2"/>
    <dgm:cxn modelId="{DBBD978D-AF86-4452-A594-5571D083C51E}" type="presOf" srcId="{3828B172-DBAC-4DBC-808B-BBC9092733F8}" destId="{DB174F3A-02B7-4E3A-9312-CD7C08986C37}" srcOrd="0" destOrd="0" presId="urn:microsoft.com/office/officeart/2005/8/layout/chevron2"/>
    <dgm:cxn modelId="{3FDECE64-98D2-4518-8844-F47339C8A6DB}" srcId="{1CDDDE76-7A88-472F-9261-C5DAC9411EBD}" destId="{A390BF25-9EA2-418A-9B96-4E7D351D7716}" srcOrd="0" destOrd="0" parTransId="{168BCA2B-AFEE-4598-90BA-B25C4A1CEED5}" sibTransId="{1F8F7FE2-5E0D-4FE5-AF30-946CF33302C8}"/>
    <dgm:cxn modelId="{C3F47901-F436-4FD7-86BC-2F1AF9139212}" srcId="{3828B172-DBAC-4DBC-808B-BBC9092733F8}" destId="{851E9666-A8F7-4679-BFFE-1175E59E0B53}" srcOrd="0" destOrd="0" parTransId="{51281E2E-AA56-417E-B4E4-35D219349E92}" sibTransId="{B118C3B9-0759-4CA1-A463-055C9ADA90C9}"/>
    <dgm:cxn modelId="{6F85A173-7779-49A9-923C-BC3CF45282B1}" type="presOf" srcId="{88323F8C-EC6E-4B9C-9988-0C24577FD86E}" destId="{938B7BF3-1102-49AD-BAEB-E1BDEBB8AACD}" srcOrd="0" destOrd="1" presId="urn:microsoft.com/office/officeart/2005/8/layout/chevron2"/>
    <dgm:cxn modelId="{06D1592A-F30A-4562-A434-22B516223843}" type="presOf" srcId="{1E6B6870-F07D-43C1-BA9B-2CE501629D8B}" destId="{CDEC30CD-8F83-4CB7-B1C6-14C055BD86C2}" srcOrd="0" destOrd="1" presId="urn:microsoft.com/office/officeart/2005/8/layout/chevron2"/>
    <dgm:cxn modelId="{77E40A25-EC83-4C89-B228-914A39F1CCB5}" type="presOf" srcId="{1DEFC381-0248-49C8-BC48-02D33D2A59C7}" destId="{4AA10361-24BA-4353-9115-06A600A19E3B}" srcOrd="0" destOrd="1" presId="urn:microsoft.com/office/officeart/2005/8/layout/chevron2"/>
    <dgm:cxn modelId="{3F8525F4-B040-4BB2-8F8D-493D526ADAB8}" srcId="{1CDDDE76-7A88-472F-9261-C5DAC9411EBD}" destId="{88323F8C-EC6E-4B9C-9988-0C24577FD86E}" srcOrd="1" destOrd="0" parTransId="{3357D674-0C81-4D3C-B279-557D0AE95B79}" sibTransId="{59FB406E-3DDD-42CF-9132-22F7BB66D2ED}"/>
    <dgm:cxn modelId="{5CE6784A-1851-4206-A72A-70C9DE39679A}" type="presOf" srcId="{4A7BA2DA-A3C4-4531-9DC3-B05B9AAB1E39}" destId="{4AA10361-24BA-4353-9115-06A600A19E3B}" srcOrd="0" destOrd="0" presId="urn:microsoft.com/office/officeart/2005/8/layout/chevron2"/>
    <dgm:cxn modelId="{097A5530-2C2B-4672-9F77-3F308F7610BC}" srcId="{3828B172-DBAC-4DBC-808B-BBC9092733F8}" destId="{49E9CE6E-847E-4F43-919D-8E9F1D8D7556}" srcOrd="1" destOrd="0" parTransId="{6BA9C0BC-4054-4BC5-9B63-C3587976DA5A}" sibTransId="{6FC81751-53FE-4A91-91F7-29B580421C95}"/>
    <dgm:cxn modelId="{76C5D84A-65C6-43AC-8ED5-58A42E819470}" type="presParOf" srcId="{DB174F3A-02B7-4E3A-9312-CD7C08986C37}" destId="{27282242-C551-498D-B856-40865697B603}" srcOrd="0" destOrd="0" presId="urn:microsoft.com/office/officeart/2005/8/layout/chevron2"/>
    <dgm:cxn modelId="{2D7AAAF6-5860-4235-A16B-ADFBA67A73D9}" type="presParOf" srcId="{27282242-C551-498D-B856-40865697B603}" destId="{3AFEA52E-F22A-4DE2-A954-DCC4A8CCCB45}" srcOrd="0" destOrd="0" presId="urn:microsoft.com/office/officeart/2005/8/layout/chevron2"/>
    <dgm:cxn modelId="{B0CA74A9-B163-4E69-B53B-9F9F932AE4BE}" type="presParOf" srcId="{27282242-C551-498D-B856-40865697B603}" destId="{4AA10361-24BA-4353-9115-06A600A19E3B}" srcOrd="1" destOrd="0" presId="urn:microsoft.com/office/officeart/2005/8/layout/chevron2"/>
    <dgm:cxn modelId="{B9E7F747-5579-44C0-B1A4-AE528B3432BE}" type="presParOf" srcId="{DB174F3A-02B7-4E3A-9312-CD7C08986C37}" destId="{DB6BA528-C84D-4EED-BDD6-1DA527CA6024}" srcOrd="1" destOrd="0" presId="urn:microsoft.com/office/officeart/2005/8/layout/chevron2"/>
    <dgm:cxn modelId="{799AC0AD-61D1-4D8A-B631-D7812DD933AB}" type="presParOf" srcId="{DB174F3A-02B7-4E3A-9312-CD7C08986C37}" destId="{436926E7-6CD6-4052-879E-962BCEE2AD09}" srcOrd="2" destOrd="0" presId="urn:microsoft.com/office/officeart/2005/8/layout/chevron2"/>
    <dgm:cxn modelId="{38B9503C-3188-407A-A5B9-A7281166215D}" type="presParOf" srcId="{436926E7-6CD6-4052-879E-962BCEE2AD09}" destId="{A21323C8-1E4C-4E73-A5C2-C0F38EE2F6A9}" srcOrd="0" destOrd="0" presId="urn:microsoft.com/office/officeart/2005/8/layout/chevron2"/>
    <dgm:cxn modelId="{10D8DE2A-4986-407A-935E-85254447B245}" type="presParOf" srcId="{436926E7-6CD6-4052-879E-962BCEE2AD09}" destId="{CDEC30CD-8F83-4CB7-B1C6-14C055BD86C2}" srcOrd="1" destOrd="0" presId="urn:microsoft.com/office/officeart/2005/8/layout/chevron2"/>
    <dgm:cxn modelId="{F9D203FC-A161-44E2-8689-37C839258B1D}" type="presParOf" srcId="{DB174F3A-02B7-4E3A-9312-CD7C08986C37}" destId="{6BBAE14E-DA93-4EB4-8657-B92193C44517}" srcOrd="3" destOrd="0" presId="urn:microsoft.com/office/officeart/2005/8/layout/chevron2"/>
    <dgm:cxn modelId="{74C529C1-0163-4962-B61F-C1F604C7AC44}" type="presParOf" srcId="{DB174F3A-02B7-4E3A-9312-CD7C08986C37}" destId="{0E99C358-5CBD-4ABF-936D-EACD492B5FB4}" srcOrd="4" destOrd="0" presId="urn:microsoft.com/office/officeart/2005/8/layout/chevron2"/>
    <dgm:cxn modelId="{711D778C-4FB3-45DF-89EF-E7E2C2E9A87F}" type="presParOf" srcId="{0E99C358-5CBD-4ABF-936D-EACD492B5FB4}" destId="{3162DA1A-D781-4CA2-94E1-B193A73A3A69}" srcOrd="0" destOrd="0" presId="urn:microsoft.com/office/officeart/2005/8/layout/chevron2"/>
    <dgm:cxn modelId="{36775275-654C-42E2-8357-988CC61C56AB}" type="presParOf" srcId="{0E99C358-5CBD-4ABF-936D-EACD492B5FB4}" destId="{938B7BF3-1102-49AD-BAEB-E1BDEBB8AAC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E1FE9AD-CC44-4F7A-A4C8-5D480167F45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ru-RU"/>
        </a:p>
      </dgm:t>
    </dgm:pt>
    <dgm:pt modelId="{30EBE272-5D2C-4D61-8F08-086BD0FE697C}">
      <dgm:prSet phldrT="[Текст]"/>
      <dgm:spPr/>
      <dgm:t>
        <a:bodyPr/>
        <a:lstStyle/>
        <a:p>
          <a:r>
            <a:rPr lang="ru-RU" dirty="0" smtClean="0"/>
            <a:t>учебный элемент</a:t>
          </a:r>
          <a:endParaRPr lang="ru-RU" dirty="0"/>
        </a:p>
      </dgm:t>
    </dgm:pt>
    <dgm:pt modelId="{7A813764-9645-4F49-9887-691A10689DB3}" type="parTrans" cxnId="{D3AA951B-68CD-4AC5-B106-6B469F29F857}">
      <dgm:prSet/>
      <dgm:spPr/>
      <dgm:t>
        <a:bodyPr/>
        <a:lstStyle/>
        <a:p>
          <a:endParaRPr lang="ru-RU"/>
        </a:p>
      </dgm:t>
    </dgm:pt>
    <dgm:pt modelId="{7A3B4C69-3D95-4390-9708-F431560A79A9}" type="sibTrans" cxnId="{D3AA951B-68CD-4AC5-B106-6B469F29F857}">
      <dgm:prSet/>
      <dgm:spPr/>
      <dgm:t>
        <a:bodyPr/>
        <a:lstStyle/>
        <a:p>
          <a:endParaRPr lang="ru-RU"/>
        </a:p>
      </dgm:t>
    </dgm:pt>
    <dgm:pt modelId="{2A57176D-5B27-42AB-AEF4-915D7514D469}">
      <dgm:prSet phldrT="[Текст]"/>
      <dgm:spPr/>
      <dgm:t>
        <a:bodyPr/>
        <a:lstStyle/>
        <a:p>
          <a:r>
            <a:rPr lang="ru-RU" dirty="0" smtClean="0"/>
            <a:t>связь между учебными элементами</a:t>
          </a:r>
          <a:endParaRPr lang="ru-RU" dirty="0"/>
        </a:p>
      </dgm:t>
    </dgm:pt>
    <dgm:pt modelId="{6E43AED7-D31B-4AB5-8C41-29DE67EC19FC}" type="parTrans" cxnId="{B497B50D-984E-40B1-970C-D81CCA6C5EB1}">
      <dgm:prSet/>
      <dgm:spPr/>
      <dgm:t>
        <a:bodyPr/>
        <a:lstStyle/>
        <a:p>
          <a:endParaRPr lang="ru-RU"/>
        </a:p>
      </dgm:t>
    </dgm:pt>
    <dgm:pt modelId="{661B7E22-1C49-48D9-8FF7-74119C0BA43C}" type="sibTrans" cxnId="{B497B50D-984E-40B1-970C-D81CCA6C5EB1}">
      <dgm:prSet/>
      <dgm:spPr/>
      <dgm:t>
        <a:bodyPr/>
        <a:lstStyle/>
        <a:p>
          <a:endParaRPr lang="ru-RU"/>
        </a:p>
      </dgm:t>
    </dgm:pt>
    <dgm:pt modelId="{BC62B6E2-5744-41D9-93B0-B2E62907FC2F}">
      <dgm:prSet phldrT="[Текст]"/>
      <dgm:spPr/>
      <dgm:t>
        <a:bodyPr/>
        <a:lstStyle/>
        <a:p>
          <a:r>
            <a:rPr lang="ru-RU" dirty="0" smtClean="0"/>
            <a:t>связь между учебными элементами</a:t>
          </a:r>
          <a:endParaRPr lang="ru-RU" dirty="0"/>
        </a:p>
      </dgm:t>
    </dgm:pt>
    <dgm:pt modelId="{8FA10F3A-8994-4668-9A74-59205CDE941A}" type="parTrans" cxnId="{55FFC52D-233F-45A8-B332-8481975FC5F7}">
      <dgm:prSet/>
      <dgm:spPr/>
      <dgm:t>
        <a:bodyPr/>
        <a:lstStyle/>
        <a:p>
          <a:endParaRPr lang="ru-RU"/>
        </a:p>
      </dgm:t>
    </dgm:pt>
    <dgm:pt modelId="{BD7F9B72-EFD2-47D1-9F43-CF393209D2F8}" type="sibTrans" cxnId="{55FFC52D-233F-45A8-B332-8481975FC5F7}">
      <dgm:prSet/>
      <dgm:spPr/>
      <dgm:t>
        <a:bodyPr/>
        <a:lstStyle/>
        <a:p>
          <a:endParaRPr lang="ru-RU"/>
        </a:p>
      </dgm:t>
    </dgm:pt>
    <dgm:pt modelId="{EBA7E0FC-D4CC-4526-B5F2-8BD84F4500D8}">
      <dgm:prSet/>
      <dgm:spPr/>
      <dgm:t>
        <a:bodyPr/>
        <a:lstStyle/>
        <a:p>
          <a:r>
            <a:rPr lang="ru-RU" dirty="0" smtClean="0"/>
            <a:t>связь между учебными элементами</a:t>
          </a:r>
          <a:endParaRPr lang="ru-RU" dirty="0"/>
        </a:p>
      </dgm:t>
    </dgm:pt>
    <dgm:pt modelId="{9FAD1C76-C235-431B-9554-8200EC4F0634}" type="parTrans" cxnId="{C81207D9-A2FD-4645-9998-335DE1B9EECB}">
      <dgm:prSet/>
      <dgm:spPr/>
      <dgm:t>
        <a:bodyPr/>
        <a:lstStyle/>
        <a:p>
          <a:endParaRPr lang="ru-RU"/>
        </a:p>
      </dgm:t>
    </dgm:pt>
    <dgm:pt modelId="{89F55B30-7441-427A-B034-4DDC36949456}" type="sibTrans" cxnId="{C81207D9-A2FD-4645-9998-335DE1B9EECB}">
      <dgm:prSet/>
      <dgm:spPr/>
      <dgm:t>
        <a:bodyPr/>
        <a:lstStyle/>
        <a:p>
          <a:endParaRPr lang="ru-RU"/>
        </a:p>
      </dgm:t>
    </dgm:pt>
    <dgm:pt modelId="{B386E22B-5249-414C-8D2F-8FEED781638D}" type="pres">
      <dgm:prSet presAssocID="{8E1FE9AD-CC44-4F7A-A4C8-5D480167F45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F89D4FF-EEDB-4A36-BDF8-7692DFC51F8D}" type="pres">
      <dgm:prSet presAssocID="{30EBE272-5D2C-4D61-8F08-086BD0FE697C}" presName="hierRoot1" presStyleCnt="0"/>
      <dgm:spPr/>
    </dgm:pt>
    <dgm:pt modelId="{6993E905-C767-490C-B468-3216606D1726}" type="pres">
      <dgm:prSet presAssocID="{30EBE272-5D2C-4D61-8F08-086BD0FE697C}" presName="composite" presStyleCnt="0"/>
      <dgm:spPr/>
    </dgm:pt>
    <dgm:pt modelId="{BD2BF402-31B5-42DF-BAED-278F0B347932}" type="pres">
      <dgm:prSet presAssocID="{30EBE272-5D2C-4D61-8F08-086BD0FE697C}" presName="background" presStyleLbl="node0" presStyleIdx="0" presStyleCnt="1"/>
      <dgm:spPr/>
    </dgm:pt>
    <dgm:pt modelId="{C4D5D806-2C46-456F-9FD4-8473774B835E}" type="pres">
      <dgm:prSet presAssocID="{30EBE272-5D2C-4D61-8F08-086BD0FE697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A171E5-787A-4DD8-9F7E-C5DA5A072487}" type="pres">
      <dgm:prSet presAssocID="{30EBE272-5D2C-4D61-8F08-086BD0FE697C}" presName="hierChild2" presStyleCnt="0"/>
      <dgm:spPr/>
    </dgm:pt>
    <dgm:pt modelId="{71F6005A-BA43-481E-AABE-EC086A0148B9}" type="pres">
      <dgm:prSet presAssocID="{6E43AED7-D31B-4AB5-8C41-29DE67EC19FC}" presName="Name10" presStyleLbl="parChTrans1D2" presStyleIdx="0" presStyleCnt="3"/>
      <dgm:spPr/>
      <dgm:t>
        <a:bodyPr/>
        <a:lstStyle/>
        <a:p>
          <a:endParaRPr lang="ru-RU"/>
        </a:p>
      </dgm:t>
    </dgm:pt>
    <dgm:pt modelId="{2DF1465F-664C-4ABD-A159-576BFF9D980A}" type="pres">
      <dgm:prSet presAssocID="{2A57176D-5B27-42AB-AEF4-915D7514D469}" presName="hierRoot2" presStyleCnt="0"/>
      <dgm:spPr/>
    </dgm:pt>
    <dgm:pt modelId="{9F16E9C8-0D51-493C-A1AB-5D1F462D07C7}" type="pres">
      <dgm:prSet presAssocID="{2A57176D-5B27-42AB-AEF4-915D7514D469}" presName="composite2" presStyleCnt="0"/>
      <dgm:spPr/>
    </dgm:pt>
    <dgm:pt modelId="{F754C6E0-4EFD-4964-BD5F-6100D10EABB6}" type="pres">
      <dgm:prSet presAssocID="{2A57176D-5B27-42AB-AEF4-915D7514D469}" presName="background2" presStyleLbl="node2" presStyleIdx="0" presStyleCnt="3"/>
      <dgm:spPr/>
    </dgm:pt>
    <dgm:pt modelId="{A981A429-FE95-4A04-BF5A-75C0532C1D43}" type="pres">
      <dgm:prSet presAssocID="{2A57176D-5B27-42AB-AEF4-915D7514D469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E0ED30-3202-4354-A6D5-B75F9A5C22F0}" type="pres">
      <dgm:prSet presAssocID="{2A57176D-5B27-42AB-AEF4-915D7514D469}" presName="hierChild3" presStyleCnt="0"/>
      <dgm:spPr/>
    </dgm:pt>
    <dgm:pt modelId="{2177DC91-C682-4F69-BF52-0093B3AA7249}" type="pres">
      <dgm:prSet presAssocID="{8FA10F3A-8994-4668-9A74-59205CDE941A}" presName="Name10" presStyleLbl="parChTrans1D2" presStyleIdx="1" presStyleCnt="3"/>
      <dgm:spPr/>
      <dgm:t>
        <a:bodyPr/>
        <a:lstStyle/>
        <a:p>
          <a:endParaRPr lang="ru-RU"/>
        </a:p>
      </dgm:t>
    </dgm:pt>
    <dgm:pt modelId="{380772B9-08F1-4F9E-807C-3049ECEAE52A}" type="pres">
      <dgm:prSet presAssocID="{BC62B6E2-5744-41D9-93B0-B2E62907FC2F}" presName="hierRoot2" presStyleCnt="0"/>
      <dgm:spPr/>
    </dgm:pt>
    <dgm:pt modelId="{CBF932A6-418B-4A36-8C29-2ACE4988AC3B}" type="pres">
      <dgm:prSet presAssocID="{BC62B6E2-5744-41D9-93B0-B2E62907FC2F}" presName="composite2" presStyleCnt="0"/>
      <dgm:spPr/>
    </dgm:pt>
    <dgm:pt modelId="{39473DE6-9184-48C9-8FAD-A25B41AC3C2B}" type="pres">
      <dgm:prSet presAssocID="{BC62B6E2-5744-41D9-93B0-B2E62907FC2F}" presName="background2" presStyleLbl="node2" presStyleIdx="1" presStyleCnt="3"/>
      <dgm:spPr/>
    </dgm:pt>
    <dgm:pt modelId="{E5F1F14A-81A4-49F1-BCBC-AF4374601922}" type="pres">
      <dgm:prSet presAssocID="{BC62B6E2-5744-41D9-93B0-B2E62907FC2F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7B825B-8DF4-4A22-8AD2-0F28F5F96210}" type="pres">
      <dgm:prSet presAssocID="{BC62B6E2-5744-41D9-93B0-B2E62907FC2F}" presName="hierChild3" presStyleCnt="0"/>
      <dgm:spPr/>
    </dgm:pt>
    <dgm:pt modelId="{DC3FE683-3714-4764-A48F-6EEF83D30191}" type="pres">
      <dgm:prSet presAssocID="{9FAD1C76-C235-431B-9554-8200EC4F0634}" presName="Name10" presStyleLbl="parChTrans1D2" presStyleIdx="2" presStyleCnt="3"/>
      <dgm:spPr/>
      <dgm:t>
        <a:bodyPr/>
        <a:lstStyle/>
        <a:p>
          <a:endParaRPr lang="ru-RU"/>
        </a:p>
      </dgm:t>
    </dgm:pt>
    <dgm:pt modelId="{3844ACED-5477-43EA-9600-FD2893FF2D66}" type="pres">
      <dgm:prSet presAssocID="{EBA7E0FC-D4CC-4526-B5F2-8BD84F4500D8}" presName="hierRoot2" presStyleCnt="0"/>
      <dgm:spPr/>
    </dgm:pt>
    <dgm:pt modelId="{8DBA199B-DF01-4600-B97C-1EA9E737E0DD}" type="pres">
      <dgm:prSet presAssocID="{EBA7E0FC-D4CC-4526-B5F2-8BD84F4500D8}" presName="composite2" presStyleCnt="0"/>
      <dgm:spPr/>
    </dgm:pt>
    <dgm:pt modelId="{C82BBE7A-FC35-4989-A10E-EB2CA64F13BA}" type="pres">
      <dgm:prSet presAssocID="{EBA7E0FC-D4CC-4526-B5F2-8BD84F4500D8}" presName="background2" presStyleLbl="node2" presStyleIdx="2" presStyleCnt="3"/>
      <dgm:spPr/>
    </dgm:pt>
    <dgm:pt modelId="{380858BE-2601-4FEC-80D0-15731358E5F7}" type="pres">
      <dgm:prSet presAssocID="{EBA7E0FC-D4CC-4526-B5F2-8BD84F4500D8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066E78-2B9D-4184-B76B-8EF0EDA13A2B}" type="pres">
      <dgm:prSet presAssocID="{EBA7E0FC-D4CC-4526-B5F2-8BD84F4500D8}" presName="hierChild3" presStyleCnt="0"/>
      <dgm:spPr/>
    </dgm:pt>
  </dgm:ptLst>
  <dgm:cxnLst>
    <dgm:cxn modelId="{B497B50D-984E-40B1-970C-D81CCA6C5EB1}" srcId="{30EBE272-5D2C-4D61-8F08-086BD0FE697C}" destId="{2A57176D-5B27-42AB-AEF4-915D7514D469}" srcOrd="0" destOrd="0" parTransId="{6E43AED7-D31B-4AB5-8C41-29DE67EC19FC}" sibTransId="{661B7E22-1C49-48D9-8FF7-74119C0BA43C}"/>
    <dgm:cxn modelId="{DFB46A08-11DB-4C3A-8FD0-AEDF844DB2A1}" type="presOf" srcId="{EBA7E0FC-D4CC-4526-B5F2-8BD84F4500D8}" destId="{380858BE-2601-4FEC-80D0-15731358E5F7}" srcOrd="0" destOrd="0" presId="urn:microsoft.com/office/officeart/2005/8/layout/hierarchy1"/>
    <dgm:cxn modelId="{8949A231-F24A-4257-9205-0C18CFB13831}" type="presOf" srcId="{9FAD1C76-C235-431B-9554-8200EC4F0634}" destId="{DC3FE683-3714-4764-A48F-6EEF83D30191}" srcOrd="0" destOrd="0" presId="urn:microsoft.com/office/officeart/2005/8/layout/hierarchy1"/>
    <dgm:cxn modelId="{CF54A74D-65CB-441A-BCCE-18C2273DAA34}" type="presOf" srcId="{2A57176D-5B27-42AB-AEF4-915D7514D469}" destId="{A981A429-FE95-4A04-BF5A-75C0532C1D43}" srcOrd="0" destOrd="0" presId="urn:microsoft.com/office/officeart/2005/8/layout/hierarchy1"/>
    <dgm:cxn modelId="{55FFC52D-233F-45A8-B332-8481975FC5F7}" srcId="{30EBE272-5D2C-4D61-8F08-086BD0FE697C}" destId="{BC62B6E2-5744-41D9-93B0-B2E62907FC2F}" srcOrd="1" destOrd="0" parTransId="{8FA10F3A-8994-4668-9A74-59205CDE941A}" sibTransId="{BD7F9B72-EFD2-47D1-9F43-CF393209D2F8}"/>
    <dgm:cxn modelId="{F7072C2F-1F89-4B6A-B375-6FFF069B8F36}" type="presOf" srcId="{8E1FE9AD-CC44-4F7A-A4C8-5D480167F450}" destId="{B386E22B-5249-414C-8D2F-8FEED781638D}" srcOrd="0" destOrd="0" presId="urn:microsoft.com/office/officeart/2005/8/layout/hierarchy1"/>
    <dgm:cxn modelId="{EDD927FA-F053-4B87-ADC8-BD5F5409A7D1}" type="presOf" srcId="{6E43AED7-D31B-4AB5-8C41-29DE67EC19FC}" destId="{71F6005A-BA43-481E-AABE-EC086A0148B9}" srcOrd="0" destOrd="0" presId="urn:microsoft.com/office/officeart/2005/8/layout/hierarchy1"/>
    <dgm:cxn modelId="{CEB4586D-5CFB-483A-B000-2F90D6930B08}" type="presOf" srcId="{8FA10F3A-8994-4668-9A74-59205CDE941A}" destId="{2177DC91-C682-4F69-BF52-0093B3AA7249}" srcOrd="0" destOrd="0" presId="urn:microsoft.com/office/officeart/2005/8/layout/hierarchy1"/>
    <dgm:cxn modelId="{1453A17D-E99E-4857-8A14-FAA32C1D489E}" type="presOf" srcId="{BC62B6E2-5744-41D9-93B0-B2E62907FC2F}" destId="{E5F1F14A-81A4-49F1-BCBC-AF4374601922}" srcOrd="0" destOrd="0" presId="urn:microsoft.com/office/officeart/2005/8/layout/hierarchy1"/>
    <dgm:cxn modelId="{5E9BA0A3-190C-42B0-8245-4A7AD6AD401F}" type="presOf" srcId="{30EBE272-5D2C-4D61-8F08-086BD0FE697C}" destId="{C4D5D806-2C46-456F-9FD4-8473774B835E}" srcOrd="0" destOrd="0" presId="urn:microsoft.com/office/officeart/2005/8/layout/hierarchy1"/>
    <dgm:cxn modelId="{C81207D9-A2FD-4645-9998-335DE1B9EECB}" srcId="{30EBE272-5D2C-4D61-8F08-086BD0FE697C}" destId="{EBA7E0FC-D4CC-4526-B5F2-8BD84F4500D8}" srcOrd="2" destOrd="0" parTransId="{9FAD1C76-C235-431B-9554-8200EC4F0634}" sibTransId="{89F55B30-7441-427A-B034-4DDC36949456}"/>
    <dgm:cxn modelId="{D3AA951B-68CD-4AC5-B106-6B469F29F857}" srcId="{8E1FE9AD-CC44-4F7A-A4C8-5D480167F450}" destId="{30EBE272-5D2C-4D61-8F08-086BD0FE697C}" srcOrd="0" destOrd="0" parTransId="{7A813764-9645-4F49-9887-691A10689DB3}" sibTransId="{7A3B4C69-3D95-4390-9708-F431560A79A9}"/>
    <dgm:cxn modelId="{7F601207-D219-4707-8FF5-15E6A79AF6B3}" type="presParOf" srcId="{B386E22B-5249-414C-8D2F-8FEED781638D}" destId="{2F89D4FF-EEDB-4A36-BDF8-7692DFC51F8D}" srcOrd="0" destOrd="0" presId="urn:microsoft.com/office/officeart/2005/8/layout/hierarchy1"/>
    <dgm:cxn modelId="{E526D7B1-A579-4C2D-9064-31DA8FA0735E}" type="presParOf" srcId="{2F89D4FF-EEDB-4A36-BDF8-7692DFC51F8D}" destId="{6993E905-C767-490C-B468-3216606D1726}" srcOrd="0" destOrd="0" presId="urn:microsoft.com/office/officeart/2005/8/layout/hierarchy1"/>
    <dgm:cxn modelId="{78762B74-F6F2-4C20-A73E-3EAF2D157A2E}" type="presParOf" srcId="{6993E905-C767-490C-B468-3216606D1726}" destId="{BD2BF402-31B5-42DF-BAED-278F0B347932}" srcOrd="0" destOrd="0" presId="urn:microsoft.com/office/officeart/2005/8/layout/hierarchy1"/>
    <dgm:cxn modelId="{A93BBF54-3B20-4C86-8304-4EA1714508CA}" type="presParOf" srcId="{6993E905-C767-490C-B468-3216606D1726}" destId="{C4D5D806-2C46-456F-9FD4-8473774B835E}" srcOrd="1" destOrd="0" presId="urn:microsoft.com/office/officeart/2005/8/layout/hierarchy1"/>
    <dgm:cxn modelId="{087894DA-3D3B-4B0E-B2C3-B8B42703895B}" type="presParOf" srcId="{2F89D4FF-EEDB-4A36-BDF8-7692DFC51F8D}" destId="{FDA171E5-787A-4DD8-9F7E-C5DA5A072487}" srcOrd="1" destOrd="0" presId="urn:microsoft.com/office/officeart/2005/8/layout/hierarchy1"/>
    <dgm:cxn modelId="{7358BDFB-B81B-4D45-9F9A-BD6A15EB7204}" type="presParOf" srcId="{FDA171E5-787A-4DD8-9F7E-C5DA5A072487}" destId="{71F6005A-BA43-481E-AABE-EC086A0148B9}" srcOrd="0" destOrd="0" presId="urn:microsoft.com/office/officeart/2005/8/layout/hierarchy1"/>
    <dgm:cxn modelId="{A3DBA546-3F77-4F61-9685-2AAD36C0C38A}" type="presParOf" srcId="{FDA171E5-787A-4DD8-9F7E-C5DA5A072487}" destId="{2DF1465F-664C-4ABD-A159-576BFF9D980A}" srcOrd="1" destOrd="0" presId="urn:microsoft.com/office/officeart/2005/8/layout/hierarchy1"/>
    <dgm:cxn modelId="{C80B5206-8CC9-4BED-8C22-E3D0DA7FE3ED}" type="presParOf" srcId="{2DF1465F-664C-4ABD-A159-576BFF9D980A}" destId="{9F16E9C8-0D51-493C-A1AB-5D1F462D07C7}" srcOrd="0" destOrd="0" presId="urn:microsoft.com/office/officeart/2005/8/layout/hierarchy1"/>
    <dgm:cxn modelId="{AAE8CEB0-EAD8-499E-8AB0-A018C4EE0778}" type="presParOf" srcId="{9F16E9C8-0D51-493C-A1AB-5D1F462D07C7}" destId="{F754C6E0-4EFD-4964-BD5F-6100D10EABB6}" srcOrd="0" destOrd="0" presId="urn:microsoft.com/office/officeart/2005/8/layout/hierarchy1"/>
    <dgm:cxn modelId="{D9112AB5-A40A-424B-9D3F-ADCCAD1164C6}" type="presParOf" srcId="{9F16E9C8-0D51-493C-A1AB-5D1F462D07C7}" destId="{A981A429-FE95-4A04-BF5A-75C0532C1D43}" srcOrd="1" destOrd="0" presId="urn:microsoft.com/office/officeart/2005/8/layout/hierarchy1"/>
    <dgm:cxn modelId="{5769167C-F6FA-4B0D-92BF-AA6142428572}" type="presParOf" srcId="{2DF1465F-664C-4ABD-A159-576BFF9D980A}" destId="{63E0ED30-3202-4354-A6D5-B75F9A5C22F0}" srcOrd="1" destOrd="0" presId="urn:microsoft.com/office/officeart/2005/8/layout/hierarchy1"/>
    <dgm:cxn modelId="{66F4312B-9F3A-46BE-BB35-96E46B2BEDE5}" type="presParOf" srcId="{FDA171E5-787A-4DD8-9F7E-C5DA5A072487}" destId="{2177DC91-C682-4F69-BF52-0093B3AA7249}" srcOrd="2" destOrd="0" presId="urn:microsoft.com/office/officeart/2005/8/layout/hierarchy1"/>
    <dgm:cxn modelId="{D7F61B81-2C53-45C4-B3BD-D504437B239F}" type="presParOf" srcId="{FDA171E5-787A-4DD8-9F7E-C5DA5A072487}" destId="{380772B9-08F1-4F9E-807C-3049ECEAE52A}" srcOrd="3" destOrd="0" presId="urn:microsoft.com/office/officeart/2005/8/layout/hierarchy1"/>
    <dgm:cxn modelId="{3679B897-6A9B-4368-8984-38693B453E26}" type="presParOf" srcId="{380772B9-08F1-4F9E-807C-3049ECEAE52A}" destId="{CBF932A6-418B-4A36-8C29-2ACE4988AC3B}" srcOrd="0" destOrd="0" presId="urn:microsoft.com/office/officeart/2005/8/layout/hierarchy1"/>
    <dgm:cxn modelId="{D56EE46E-4C54-4E5B-8160-8EBE223CD428}" type="presParOf" srcId="{CBF932A6-418B-4A36-8C29-2ACE4988AC3B}" destId="{39473DE6-9184-48C9-8FAD-A25B41AC3C2B}" srcOrd="0" destOrd="0" presId="urn:microsoft.com/office/officeart/2005/8/layout/hierarchy1"/>
    <dgm:cxn modelId="{03D12010-2C92-486F-99D2-5A89E942CC71}" type="presParOf" srcId="{CBF932A6-418B-4A36-8C29-2ACE4988AC3B}" destId="{E5F1F14A-81A4-49F1-BCBC-AF4374601922}" srcOrd="1" destOrd="0" presId="urn:microsoft.com/office/officeart/2005/8/layout/hierarchy1"/>
    <dgm:cxn modelId="{1996029B-7F3B-4397-8FD6-32DD34AA5FAF}" type="presParOf" srcId="{380772B9-08F1-4F9E-807C-3049ECEAE52A}" destId="{4E7B825B-8DF4-4A22-8AD2-0F28F5F96210}" srcOrd="1" destOrd="0" presId="urn:microsoft.com/office/officeart/2005/8/layout/hierarchy1"/>
    <dgm:cxn modelId="{18348C9C-CDEA-41E4-96EE-242C760C6575}" type="presParOf" srcId="{FDA171E5-787A-4DD8-9F7E-C5DA5A072487}" destId="{DC3FE683-3714-4764-A48F-6EEF83D30191}" srcOrd="4" destOrd="0" presId="urn:microsoft.com/office/officeart/2005/8/layout/hierarchy1"/>
    <dgm:cxn modelId="{65E9D34C-270D-4C5D-A260-2FBE15E40E95}" type="presParOf" srcId="{FDA171E5-787A-4DD8-9F7E-C5DA5A072487}" destId="{3844ACED-5477-43EA-9600-FD2893FF2D66}" srcOrd="5" destOrd="0" presId="urn:microsoft.com/office/officeart/2005/8/layout/hierarchy1"/>
    <dgm:cxn modelId="{14184F32-8B16-40B4-9B0F-60E586C95407}" type="presParOf" srcId="{3844ACED-5477-43EA-9600-FD2893FF2D66}" destId="{8DBA199B-DF01-4600-B97C-1EA9E737E0DD}" srcOrd="0" destOrd="0" presId="urn:microsoft.com/office/officeart/2005/8/layout/hierarchy1"/>
    <dgm:cxn modelId="{FF9B31DD-D5C5-4BB1-B3B3-9D48A15F49E9}" type="presParOf" srcId="{8DBA199B-DF01-4600-B97C-1EA9E737E0DD}" destId="{C82BBE7A-FC35-4989-A10E-EB2CA64F13BA}" srcOrd="0" destOrd="0" presId="urn:microsoft.com/office/officeart/2005/8/layout/hierarchy1"/>
    <dgm:cxn modelId="{E6E6BE38-CB7B-43F9-A500-33049F02677E}" type="presParOf" srcId="{8DBA199B-DF01-4600-B97C-1EA9E737E0DD}" destId="{380858BE-2601-4FEC-80D0-15731358E5F7}" srcOrd="1" destOrd="0" presId="urn:microsoft.com/office/officeart/2005/8/layout/hierarchy1"/>
    <dgm:cxn modelId="{91CE3E64-F6F5-4653-A086-FC13E29F5F36}" type="presParOf" srcId="{3844ACED-5477-43EA-9600-FD2893FF2D66}" destId="{1D066E78-2B9D-4184-B76B-8EF0EDA13A2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63907DB-75BD-41F1-AB3E-C417B5E89937}" type="doc">
      <dgm:prSet loTypeId="urn:microsoft.com/office/officeart/2005/8/layout/venn3" loCatId="relationship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ru-RU"/>
        </a:p>
      </dgm:t>
    </dgm:pt>
    <dgm:pt modelId="{34EB6685-7571-47E6-8438-5F11430BDECB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011C0A37-4588-4608-A2FA-7B6737BE9C40}" type="parTrans" cxnId="{3D2F791A-2B87-4D7B-8AD6-50012B7A5D13}">
      <dgm:prSet/>
      <dgm:spPr/>
      <dgm:t>
        <a:bodyPr/>
        <a:lstStyle/>
        <a:p>
          <a:endParaRPr lang="ru-RU"/>
        </a:p>
      </dgm:t>
    </dgm:pt>
    <dgm:pt modelId="{98F53AD3-F6E3-4E7F-809F-31B3C7A9B1FC}" type="sibTrans" cxnId="{3D2F791A-2B87-4D7B-8AD6-50012B7A5D13}">
      <dgm:prSet/>
      <dgm:spPr/>
      <dgm:t>
        <a:bodyPr/>
        <a:lstStyle/>
        <a:p>
          <a:endParaRPr lang="ru-RU"/>
        </a:p>
      </dgm:t>
    </dgm:pt>
    <dgm:pt modelId="{894C43C2-86A5-4499-BFF4-6823C1BC139E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1C9144F0-5B1C-4B84-8532-25E3AF93C45E}" type="parTrans" cxnId="{E24B17BB-5EF8-4195-AE73-5AB0CC5F6A3F}">
      <dgm:prSet/>
      <dgm:spPr/>
      <dgm:t>
        <a:bodyPr/>
        <a:lstStyle/>
        <a:p>
          <a:endParaRPr lang="ru-RU"/>
        </a:p>
      </dgm:t>
    </dgm:pt>
    <dgm:pt modelId="{CBB2866E-EF30-4646-A2BE-E9D78B1CEAE2}" type="sibTrans" cxnId="{E24B17BB-5EF8-4195-AE73-5AB0CC5F6A3F}">
      <dgm:prSet/>
      <dgm:spPr/>
      <dgm:t>
        <a:bodyPr/>
        <a:lstStyle/>
        <a:p>
          <a:endParaRPr lang="ru-RU"/>
        </a:p>
      </dgm:t>
    </dgm:pt>
    <dgm:pt modelId="{06496AAC-FF54-466D-A88D-BFCEACDE5CC6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5B61E71C-C85B-4156-A1F8-6EFC0BE35A27}" type="parTrans" cxnId="{1714269D-0241-4B3C-BD11-93D65737CEF1}">
      <dgm:prSet/>
      <dgm:spPr/>
      <dgm:t>
        <a:bodyPr/>
        <a:lstStyle/>
        <a:p>
          <a:endParaRPr lang="ru-RU"/>
        </a:p>
      </dgm:t>
    </dgm:pt>
    <dgm:pt modelId="{EE7FAF8D-E68B-4E90-B62F-8686D56C0D76}" type="sibTrans" cxnId="{1714269D-0241-4B3C-BD11-93D65737CEF1}">
      <dgm:prSet/>
      <dgm:spPr/>
      <dgm:t>
        <a:bodyPr/>
        <a:lstStyle/>
        <a:p>
          <a:endParaRPr lang="ru-RU"/>
        </a:p>
      </dgm:t>
    </dgm:pt>
    <dgm:pt modelId="{9DD5E03D-8D0E-41D0-B632-255A82142724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030784EA-1C3B-4540-8E55-90CDAACE7BF7}" type="parTrans" cxnId="{E8E7A827-DFD2-4F72-998A-EAA8087C80B7}">
      <dgm:prSet/>
      <dgm:spPr/>
      <dgm:t>
        <a:bodyPr/>
        <a:lstStyle/>
        <a:p>
          <a:endParaRPr lang="ru-RU"/>
        </a:p>
      </dgm:t>
    </dgm:pt>
    <dgm:pt modelId="{AF02312A-0F89-4589-B6C5-A2EE4E56CDD8}" type="sibTrans" cxnId="{E8E7A827-DFD2-4F72-998A-EAA8087C80B7}">
      <dgm:prSet/>
      <dgm:spPr/>
      <dgm:t>
        <a:bodyPr/>
        <a:lstStyle/>
        <a:p>
          <a:endParaRPr lang="ru-RU"/>
        </a:p>
      </dgm:t>
    </dgm:pt>
    <dgm:pt modelId="{961A4BAF-3C21-4BBE-BCB9-1F943C2818D7}" type="pres">
      <dgm:prSet presAssocID="{263907DB-75BD-41F1-AB3E-C417B5E899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85ED87-A4FC-40B5-ACBF-5594492EF58E}" type="pres">
      <dgm:prSet presAssocID="{34EB6685-7571-47E6-8438-5F11430BDECB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003FBC-4C4B-42D3-B355-F5EDA36022C2}" type="pres">
      <dgm:prSet presAssocID="{98F53AD3-F6E3-4E7F-809F-31B3C7A9B1FC}" presName="space" presStyleCnt="0"/>
      <dgm:spPr/>
    </dgm:pt>
    <dgm:pt modelId="{4D15933B-7855-47A8-89F3-CDFF21EE6380}" type="pres">
      <dgm:prSet presAssocID="{894C43C2-86A5-4499-BFF4-6823C1BC139E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F7D3A3-5630-42A0-9269-8425009798AC}" type="pres">
      <dgm:prSet presAssocID="{CBB2866E-EF30-4646-A2BE-E9D78B1CEAE2}" presName="space" presStyleCnt="0"/>
      <dgm:spPr/>
    </dgm:pt>
    <dgm:pt modelId="{81504B50-2864-45A3-A741-2BD96DD8C375}" type="pres">
      <dgm:prSet presAssocID="{06496AAC-FF54-466D-A88D-BFCEACDE5CC6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DA743-CE79-4171-A096-81B16483CE0F}" type="pres">
      <dgm:prSet presAssocID="{EE7FAF8D-E68B-4E90-B62F-8686D56C0D76}" presName="space" presStyleCnt="0"/>
      <dgm:spPr/>
    </dgm:pt>
    <dgm:pt modelId="{DE06C696-4C6B-4157-A1E1-89C17405AF60}" type="pres">
      <dgm:prSet presAssocID="{9DD5E03D-8D0E-41D0-B632-255A82142724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4ECDEA-65A2-4E8B-A2C8-932465616F12}" type="presOf" srcId="{894C43C2-86A5-4499-BFF4-6823C1BC139E}" destId="{4D15933B-7855-47A8-89F3-CDFF21EE6380}" srcOrd="0" destOrd="0" presId="urn:microsoft.com/office/officeart/2005/8/layout/venn3"/>
    <dgm:cxn modelId="{E8E7A827-DFD2-4F72-998A-EAA8087C80B7}" srcId="{263907DB-75BD-41F1-AB3E-C417B5E89937}" destId="{9DD5E03D-8D0E-41D0-B632-255A82142724}" srcOrd="3" destOrd="0" parTransId="{030784EA-1C3B-4540-8E55-90CDAACE7BF7}" sibTransId="{AF02312A-0F89-4589-B6C5-A2EE4E56CDD8}"/>
    <dgm:cxn modelId="{1714269D-0241-4B3C-BD11-93D65737CEF1}" srcId="{263907DB-75BD-41F1-AB3E-C417B5E89937}" destId="{06496AAC-FF54-466D-A88D-BFCEACDE5CC6}" srcOrd="2" destOrd="0" parTransId="{5B61E71C-C85B-4156-A1F8-6EFC0BE35A27}" sibTransId="{EE7FAF8D-E68B-4E90-B62F-8686D56C0D76}"/>
    <dgm:cxn modelId="{5AE86FB1-F2D2-445A-8CC1-88EBFA805F88}" type="presOf" srcId="{06496AAC-FF54-466D-A88D-BFCEACDE5CC6}" destId="{81504B50-2864-45A3-A741-2BD96DD8C375}" srcOrd="0" destOrd="0" presId="urn:microsoft.com/office/officeart/2005/8/layout/venn3"/>
    <dgm:cxn modelId="{ED8D3439-18DB-405F-BDF9-79ECA8A0B69E}" type="presOf" srcId="{34EB6685-7571-47E6-8438-5F11430BDECB}" destId="{2985ED87-A4FC-40B5-ACBF-5594492EF58E}" srcOrd="0" destOrd="0" presId="urn:microsoft.com/office/officeart/2005/8/layout/venn3"/>
    <dgm:cxn modelId="{D801C0F6-6A40-4B06-AE27-95C618118642}" type="presOf" srcId="{263907DB-75BD-41F1-AB3E-C417B5E89937}" destId="{961A4BAF-3C21-4BBE-BCB9-1F943C2818D7}" srcOrd="0" destOrd="0" presId="urn:microsoft.com/office/officeart/2005/8/layout/venn3"/>
    <dgm:cxn modelId="{966159FF-D3C0-4972-BF2E-926F52DA49D5}" type="presOf" srcId="{9DD5E03D-8D0E-41D0-B632-255A82142724}" destId="{DE06C696-4C6B-4157-A1E1-89C17405AF60}" srcOrd="0" destOrd="0" presId="urn:microsoft.com/office/officeart/2005/8/layout/venn3"/>
    <dgm:cxn modelId="{E24B17BB-5EF8-4195-AE73-5AB0CC5F6A3F}" srcId="{263907DB-75BD-41F1-AB3E-C417B5E89937}" destId="{894C43C2-86A5-4499-BFF4-6823C1BC139E}" srcOrd="1" destOrd="0" parTransId="{1C9144F0-5B1C-4B84-8532-25E3AF93C45E}" sibTransId="{CBB2866E-EF30-4646-A2BE-E9D78B1CEAE2}"/>
    <dgm:cxn modelId="{3D2F791A-2B87-4D7B-8AD6-50012B7A5D13}" srcId="{263907DB-75BD-41F1-AB3E-C417B5E89937}" destId="{34EB6685-7571-47E6-8438-5F11430BDECB}" srcOrd="0" destOrd="0" parTransId="{011C0A37-4588-4608-A2FA-7B6737BE9C40}" sibTransId="{98F53AD3-F6E3-4E7F-809F-31B3C7A9B1FC}"/>
    <dgm:cxn modelId="{20CC5ABB-318B-43E6-AA4A-FDEB524244F9}" type="presParOf" srcId="{961A4BAF-3C21-4BBE-BCB9-1F943C2818D7}" destId="{2985ED87-A4FC-40B5-ACBF-5594492EF58E}" srcOrd="0" destOrd="0" presId="urn:microsoft.com/office/officeart/2005/8/layout/venn3"/>
    <dgm:cxn modelId="{D7DB0478-BB56-4654-9C5B-513D9D2B2DF1}" type="presParOf" srcId="{961A4BAF-3C21-4BBE-BCB9-1F943C2818D7}" destId="{6C003FBC-4C4B-42D3-B355-F5EDA36022C2}" srcOrd="1" destOrd="0" presId="urn:microsoft.com/office/officeart/2005/8/layout/venn3"/>
    <dgm:cxn modelId="{3C1AD43B-197C-47BB-854C-1A74AB2A11EC}" type="presParOf" srcId="{961A4BAF-3C21-4BBE-BCB9-1F943C2818D7}" destId="{4D15933B-7855-47A8-89F3-CDFF21EE6380}" srcOrd="2" destOrd="0" presId="urn:microsoft.com/office/officeart/2005/8/layout/venn3"/>
    <dgm:cxn modelId="{05760BD7-B0B8-4BDC-89D1-1ED4852292CF}" type="presParOf" srcId="{961A4BAF-3C21-4BBE-BCB9-1F943C2818D7}" destId="{82F7D3A3-5630-42A0-9269-8425009798AC}" srcOrd="3" destOrd="0" presId="urn:microsoft.com/office/officeart/2005/8/layout/venn3"/>
    <dgm:cxn modelId="{26FBE883-D59F-4AC5-BBB2-DDD3638EEA9C}" type="presParOf" srcId="{961A4BAF-3C21-4BBE-BCB9-1F943C2818D7}" destId="{81504B50-2864-45A3-A741-2BD96DD8C375}" srcOrd="4" destOrd="0" presId="urn:microsoft.com/office/officeart/2005/8/layout/venn3"/>
    <dgm:cxn modelId="{43EF286A-DC2D-41CB-8EA8-993F7DF0BBA8}" type="presParOf" srcId="{961A4BAF-3C21-4BBE-BCB9-1F943C2818D7}" destId="{73ADA743-CE79-4171-A096-81B16483CE0F}" srcOrd="5" destOrd="0" presId="urn:microsoft.com/office/officeart/2005/8/layout/venn3"/>
    <dgm:cxn modelId="{DD2702CC-8995-48EB-AED6-66E16995EA7C}" type="presParOf" srcId="{961A4BAF-3C21-4BBE-BCB9-1F943C2818D7}" destId="{DE06C696-4C6B-4157-A1E1-89C17405AF60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3ED6CFF-C38A-4D66-BABD-6C2CFCD95F41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ru-RU"/>
        </a:p>
      </dgm:t>
    </dgm:pt>
    <dgm:pt modelId="{C9B0CC3E-78A9-4BD5-ABE4-750E7D80FB56}">
      <dgm:prSet phldrT="[Текст]"/>
      <dgm:spPr/>
      <dgm:t>
        <a:bodyPr/>
        <a:lstStyle/>
        <a:p>
          <a:r>
            <a:rPr lang="ru-RU" dirty="0" smtClean="0"/>
            <a:t>общее</a:t>
          </a:r>
          <a:endParaRPr lang="ru-RU" dirty="0"/>
        </a:p>
      </dgm:t>
    </dgm:pt>
    <dgm:pt modelId="{469F79EC-9BD5-4630-910B-F4B1DEC03A58}" type="parTrans" cxnId="{1202EE5C-9523-4320-9251-DAB035470B6D}">
      <dgm:prSet/>
      <dgm:spPr/>
      <dgm:t>
        <a:bodyPr/>
        <a:lstStyle/>
        <a:p>
          <a:endParaRPr lang="ru-RU"/>
        </a:p>
      </dgm:t>
    </dgm:pt>
    <dgm:pt modelId="{947D9014-7DC5-447B-92BD-93408E706831}" type="sibTrans" cxnId="{1202EE5C-9523-4320-9251-DAB035470B6D}">
      <dgm:prSet/>
      <dgm:spPr/>
      <dgm:t>
        <a:bodyPr/>
        <a:lstStyle/>
        <a:p>
          <a:endParaRPr lang="ru-RU"/>
        </a:p>
      </dgm:t>
    </dgm:pt>
    <dgm:pt modelId="{28444D43-2A8D-407E-85A8-5C1BBC09B265}">
      <dgm:prSet phldrT="[Текст]"/>
      <dgm:spPr/>
      <dgm:t>
        <a:bodyPr/>
        <a:lstStyle/>
        <a:p>
          <a:r>
            <a:rPr lang="ru-RU" dirty="0" smtClean="0"/>
            <a:t>частное</a:t>
          </a:r>
          <a:endParaRPr lang="ru-RU" dirty="0"/>
        </a:p>
      </dgm:t>
    </dgm:pt>
    <dgm:pt modelId="{BC338CCB-7D6A-4F66-A6DA-21AA3559306B}" type="parTrans" cxnId="{2B6DC700-C591-41B1-AC9C-7416920961ED}">
      <dgm:prSet/>
      <dgm:spPr/>
      <dgm:t>
        <a:bodyPr/>
        <a:lstStyle/>
        <a:p>
          <a:endParaRPr lang="ru-RU"/>
        </a:p>
      </dgm:t>
    </dgm:pt>
    <dgm:pt modelId="{DAC71FFA-8808-439E-8B93-057DACBEF24E}" type="sibTrans" cxnId="{2B6DC700-C591-41B1-AC9C-7416920961ED}">
      <dgm:prSet/>
      <dgm:spPr/>
      <dgm:t>
        <a:bodyPr/>
        <a:lstStyle/>
        <a:p>
          <a:endParaRPr lang="ru-RU"/>
        </a:p>
      </dgm:t>
    </dgm:pt>
    <dgm:pt modelId="{7C9752F1-8BA9-4931-9600-A0940BCFA86F}">
      <dgm:prSet phldrT="[Текст]"/>
      <dgm:spPr/>
      <dgm:t>
        <a:bodyPr/>
        <a:lstStyle/>
        <a:p>
          <a:r>
            <a:rPr lang="ru-RU" dirty="0" smtClean="0"/>
            <a:t>частное</a:t>
          </a:r>
          <a:endParaRPr lang="ru-RU" dirty="0"/>
        </a:p>
      </dgm:t>
    </dgm:pt>
    <dgm:pt modelId="{01CD09B4-59B2-4386-9DBE-78AC087E9931}" type="parTrans" cxnId="{9281735E-5461-4173-B547-A682F1C68329}">
      <dgm:prSet/>
      <dgm:spPr/>
      <dgm:t>
        <a:bodyPr/>
        <a:lstStyle/>
        <a:p>
          <a:endParaRPr lang="ru-RU"/>
        </a:p>
      </dgm:t>
    </dgm:pt>
    <dgm:pt modelId="{19B05F17-9C69-49D9-885B-8A68E9C858AD}" type="sibTrans" cxnId="{9281735E-5461-4173-B547-A682F1C68329}">
      <dgm:prSet/>
      <dgm:spPr/>
      <dgm:t>
        <a:bodyPr/>
        <a:lstStyle/>
        <a:p>
          <a:endParaRPr lang="ru-RU"/>
        </a:p>
      </dgm:t>
    </dgm:pt>
    <dgm:pt modelId="{5B6E118F-06D2-4386-BBE9-484C8C85A873}" type="pres">
      <dgm:prSet presAssocID="{F3ED6CFF-C38A-4D66-BABD-6C2CFCD95F4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C7DBE8-DB46-4EF7-A13E-7D821CDAF75F}" type="pres">
      <dgm:prSet presAssocID="{C9B0CC3E-78A9-4BD5-ABE4-750E7D80FB56}" presName="root1" presStyleCnt="0"/>
      <dgm:spPr/>
    </dgm:pt>
    <dgm:pt modelId="{55CD70E7-D5BD-4718-9984-0B9DFF241C2D}" type="pres">
      <dgm:prSet presAssocID="{C9B0CC3E-78A9-4BD5-ABE4-750E7D80FB56}" presName="LevelOneTextNode" presStyleLbl="node0" presStyleIdx="0" presStyleCnt="1" custLinFactNeighborX="82161" custLinFactNeighborY="877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334D43-C634-4DCB-A3D3-307E96201708}" type="pres">
      <dgm:prSet presAssocID="{C9B0CC3E-78A9-4BD5-ABE4-750E7D80FB56}" presName="level2hierChild" presStyleCnt="0"/>
      <dgm:spPr/>
    </dgm:pt>
    <dgm:pt modelId="{42A19D90-A807-45DF-93CA-203DE4769D49}" type="pres">
      <dgm:prSet presAssocID="{BC338CCB-7D6A-4F66-A6DA-21AA3559306B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A8A2E6BD-4059-4D4E-BB29-04502ADD4D39}" type="pres">
      <dgm:prSet presAssocID="{BC338CCB-7D6A-4F66-A6DA-21AA3559306B}" presName="connTx" presStyleLbl="parChTrans1D2" presStyleIdx="0" presStyleCnt="2"/>
      <dgm:spPr/>
      <dgm:t>
        <a:bodyPr/>
        <a:lstStyle/>
        <a:p>
          <a:endParaRPr lang="ru-RU"/>
        </a:p>
      </dgm:t>
    </dgm:pt>
    <dgm:pt modelId="{9E0C0241-5369-445E-996E-DF7A8B9574DF}" type="pres">
      <dgm:prSet presAssocID="{28444D43-2A8D-407E-85A8-5C1BBC09B265}" presName="root2" presStyleCnt="0"/>
      <dgm:spPr/>
    </dgm:pt>
    <dgm:pt modelId="{A52807AA-530D-4A9C-91CC-6B9861D1FB92}" type="pres">
      <dgm:prSet presAssocID="{28444D43-2A8D-407E-85A8-5C1BBC09B265}" presName="LevelTwoTextNode" presStyleLbl="node2" presStyleIdx="0" presStyleCnt="2" custLinFactX="-27134" custLinFactNeighborX="-100000" custLinFactNeighborY="-47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55C759-8E45-4BEA-B6D4-D4FD82859938}" type="pres">
      <dgm:prSet presAssocID="{28444D43-2A8D-407E-85A8-5C1BBC09B265}" presName="level3hierChild" presStyleCnt="0"/>
      <dgm:spPr/>
    </dgm:pt>
    <dgm:pt modelId="{66236DFA-E3E4-47B6-BC4E-E245F38A55AE}" type="pres">
      <dgm:prSet presAssocID="{01CD09B4-59B2-4386-9DBE-78AC087E9931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A19F4AF8-064C-4ADC-A153-2F0B834A3EC6}" type="pres">
      <dgm:prSet presAssocID="{01CD09B4-59B2-4386-9DBE-78AC087E9931}" presName="connTx" presStyleLbl="parChTrans1D2" presStyleIdx="1" presStyleCnt="2"/>
      <dgm:spPr/>
      <dgm:t>
        <a:bodyPr/>
        <a:lstStyle/>
        <a:p>
          <a:endParaRPr lang="ru-RU"/>
        </a:p>
      </dgm:t>
    </dgm:pt>
    <dgm:pt modelId="{65949D0B-A534-4354-B35C-07BC0D95E94C}" type="pres">
      <dgm:prSet presAssocID="{7C9752F1-8BA9-4931-9600-A0940BCFA86F}" presName="root2" presStyleCnt="0"/>
      <dgm:spPr/>
    </dgm:pt>
    <dgm:pt modelId="{A1CD310C-DCA0-4178-8F01-A908461BBD7C}" type="pres">
      <dgm:prSet presAssocID="{7C9752F1-8BA9-4931-9600-A0940BCFA86F}" presName="LevelTwoTextNode" presStyleLbl="node2" presStyleIdx="1" presStyleCnt="2" custLinFactY="-19795" custLinFactNeighborX="100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2D0436-740B-4850-8A0F-F5EFA00EAFA4}" type="pres">
      <dgm:prSet presAssocID="{7C9752F1-8BA9-4931-9600-A0940BCFA86F}" presName="level3hierChild" presStyleCnt="0"/>
      <dgm:spPr/>
    </dgm:pt>
  </dgm:ptLst>
  <dgm:cxnLst>
    <dgm:cxn modelId="{8D75AD63-7551-403F-A61C-F5A827FD7BE9}" type="presOf" srcId="{F3ED6CFF-C38A-4D66-BABD-6C2CFCD95F41}" destId="{5B6E118F-06D2-4386-BBE9-484C8C85A873}" srcOrd="0" destOrd="0" presId="urn:microsoft.com/office/officeart/2005/8/layout/hierarchy2"/>
    <dgm:cxn modelId="{EE590003-32C5-46DE-A041-E73DBF430C4F}" type="presOf" srcId="{7C9752F1-8BA9-4931-9600-A0940BCFA86F}" destId="{A1CD310C-DCA0-4178-8F01-A908461BBD7C}" srcOrd="0" destOrd="0" presId="urn:microsoft.com/office/officeart/2005/8/layout/hierarchy2"/>
    <dgm:cxn modelId="{D97B43A9-4070-4C05-A55D-6540A730685B}" type="presOf" srcId="{BC338CCB-7D6A-4F66-A6DA-21AA3559306B}" destId="{42A19D90-A807-45DF-93CA-203DE4769D49}" srcOrd="0" destOrd="0" presId="urn:microsoft.com/office/officeart/2005/8/layout/hierarchy2"/>
    <dgm:cxn modelId="{2B6DC700-C591-41B1-AC9C-7416920961ED}" srcId="{C9B0CC3E-78A9-4BD5-ABE4-750E7D80FB56}" destId="{28444D43-2A8D-407E-85A8-5C1BBC09B265}" srcOrd="0" destOrd="0" parTransId="{BC338CCB-7D6A-4F66-A6DA-21AA3559306B}" sibTransId="{DAC71FFA-8808-439E-8B93-057DACBEF24E}"/>
    <dgm:cxn modelId="{1202EE5C-9523-4320-9251-DAB035470B6D}" srcId="{F3ED6CFF-C38A-4D66-BABD-6C2CFCD95F41}" destId="{C9B0CC3E-78A9-4BD5-ABE4-750E7D80FB56}" srcOrd="0" destOrd="0" parTransId="{469F79EC-9BD5-4630-910B-F4B1DEC03A58}" sibTransId="{947D9014-7DC5-447B-92BD-93408E706831}"/>
    <dgm:cxn modelId="{F2C8D4B1-686C-4D43-897A-F5A3EA32BB78}" type="presOf" srcId="{01CD09B4-59B2-4386-9DBE-78AC087E9931}" destId="{66236DFA-E3E4-47B6-BC4E-E245F38A55AE}" srcOrd="0" destOrd="0" presId="urn:microsoft.com/office/officeart/2005/8/layout/hierarchy2"/>
    <dgm:cxn modelId="{033C378C-9BC4-4AF7-A304-9C494CE4C6B7}" type="presOf" srcId="{BC338CCB-7D6A-4F66-A6DA-21AA3559306B}" destId="{A8A2E6BD-4059-4D4E-BB29-04502ADD4D39}" srcOrd="1" destOrd="0" presId="urn:microsoft.com/office/officeart/2005/8/layout/hierarchy2"/>
    <dgm:cxn modelId="{697C9A94-513E-4882-A9A3-58F0364FF8E1}" type="presOf" srcId="{28444D43-2A8D-407E-85A8-5C1BBC09B265}" destId="{A52807AA-530D-4A9C-91CC-6B9861D1FB92}" srcOrd="0" destOrd="0" presId="urn:microsoft.com/office/officeart/2005/8/layout/hierarchy2"/>
    <dgm:cxn modelId="{BB0163AA-FAA4-455F-B043-54F87FF91FE5}" type="presOf" srcId="{01CD09B4-59B2-4386-9DBE-78AC087E9931}" destId="{A19F4AF8-064C-4ADC-A153-2F0B834A3EC6}" srcOrd="1" destOrd="0" presId="urn:microsoft.com/office/officeart/2005/8/layout/hierarchy2"/>
    <dgm:cxn modelId="{9281735E-5461-4173-B547-A682F1C68329}" srcId="{C9B0CC3E-78A9-4BD5-ABE4-750E7D80FB56}" destId="{7C9752F1-8BA9-4931-9600-A0940BCFA86F}" srcOrd="1" destOrd="0" parTransId="{01CD09B4-59B2-4386-9DBE-78AC087E9931}" sibTransId="{19B05F17-9C69-49D9-885B-8A68E9C858AD}"/>
    <dgm:cxn modelId="{62E16B4C-2412-4F47-9393-9775266D424E}" type="presOf" srcId="{C9B0CC3E-78A9-4BD5-ABE4-750E7D80FB56}" destId="{55CD70E7-D5BD-4718-9984-0B9DFF241C2D}" srcOrd="0" destOrd="0" presId="urn:microsoft.com/office/officeart/2005/8/layout/hierarchy2"/>
    <dgm:cxn modelId="{E5A7BD15-5859-4F97-858A-F72A1D2854C0}" type="presParOf" srcId="{5B6E118F-06D2-4386-BBE9-484C8C85A873}" destId="{F2C7DBE8-DB46-4EF7-A13E-7D821CDAF75F}" srcOrd="0" destOrd="0" presId="urn:microsoft.com/office/officeart/2005/8/layout/hierarchy2"/>
    <dgm:cxn modelId="{09F3CF5B-4547-4869-B874-C67EA9C73E2D}" type="presParOf" srcId="{F2C7DBE8-DB46-4EF7-A13E-7D821CDAF75F}" destId="{55CD70E7-D5BD-4718-9984-0B9DFF241C2D}" srcOrd="0" destOrd="0" presId="urn:microsoft.com/office/officeart/2005/8/layout/hierarchy2"/>
    <dgm:cxn modelId="{571135E8-B66E-4202-A130-90EA31CA4374}" type="presParOf" srcId="{F2C7DBE8-DB46-4EF7-A13E-7D821CDAF75F}" destId="{AA334D43-C634-4DCB-A3D3-307E96201708}" srcOrd="1" destOrd="0" presId="urn:microsoft.com/office/officeart/2005/8/layout/hierarchy2"/>
    <dgm:cxn modelId="{8A224625-3432-442A-B011-55637BFA3BF1}" type="presParOf" srcId="{AA334D43-C634-4DCB-A3D3-307E96201708}" destId="{42A19D90-A807-45DF-93CA-203DE4769D49}" srcOrd="0" destOrd="0" presId="urn:microsoft.com/office/officeart/2005/8/layout/hierarchy2"/>
    <dgm:cxn modelId="{E00C6915-E4E8-4A52-9866-BDD3886567DE}" type="presParOf" srcId="{42A19D90-A807-45DF-93CA-203DE4769D49}" destId="{A8A2E6BD-4059-4D4E-BB29-04502ADD4D39}" srcOrd="0" destOrd="0" presId="urn:microsoft.com/office/officeart/2005/8/layout/hierarchy2"/>
    <dgm:cxn modelId="{64F53F03-8368-4ADE-B745-339259DFB7B2}" type="presParOf" srcId="{AA334D43-C634-4DCB-A3D3-307E96201708}" destId="{9E0C0241-5369-445E-996E-DF7A8B9574DF}" srcOrd="1" destOrd="0" presId="urn:microsoft.com/office/officeart/2005/8/layout/hierarchy2"/>
    <dgm:cxn modelId="{D70D4EF0-8456-4A2C-9509-8BB1CB292E0B}" type="presParOf" srcId="{9E0C0241-5369-445E-996E-DF7A8B9574DF}" destId="{A52807AA-530D-4A9C-91CC-6B9861D1FB92}" srcOrd="0" destOrd="0" presId="urn:microsoft.com/office/officeart/2005/8/layout/hierarchy2"/>
    <dgm:cxn modelId="{71E79BC8-3103-4335-9D1F-DF33A0EA6B9C}" type="presParOf" srcId="{9E0C0241-5369-445E-996E-DF7A8B9574DF}" destId="{4B55C759-8E45-4BEA-B6D4-D4FD82859938}" srcOrd="1" destOrd="0" presId="urn:microsoft.com/office/officeart/2005/8/layout/hierarchy2"/>
    <dgm:cxn modelId="{EF1CA93C-FD70-42B3-A9BB-6FAB8321BF26}" type="presParOf" srcId="{AA334D43-C634-4DCB-A3D3-307E96201708}" destId="{66236DFA-E3E4-47B6-BC4E-E245F38A55AE}" srcOrd="2" destOrd="0" presId="urn:microsoft.com/office/officeart/2005/8/layout/hierarchy2"/>
    <dgm:cxn modelId="{69020642-78DC-479C-8057-D2B3D15B32CF}" type="presParOf" srcId="{66236DFA-E3E4-47B6-BC4E-E245F38A55AE}" destId="{A19F4AF8-064C-4ADC-A153-2F0B834A3EC6}" srcOrd="0" destOrd="0" presId="urn:microsoft.com/office/officeart/2005/8/layout/hierarchy2"/>
    <dgm:cxn modelId="{C4821FBF-6FFE-470B-B5B9-858DB283BB38}" type="presParOf" srcId="{AA334D43-C634-4DCB-A3D3-307E96201708}" destId="{65949D0B-A534-4354-B35C-07BC0D95E94C}" srcOrd="3" destOrd="0" presId="urn:microsoft.com/office/officeart/2005/8/layout/hierarchy2"/>
    <dgm:cxn modelId="{646244CA-A30F-40C7-9ED6-8BFC034AD0F8}" type="presParOf" srcId="{65949D0B-A534-4354-B35C-07BC0D95E94C}" destId="{A1CD310C-DCA0-4178-8F01-A908461BBD7C}" srcOrd="0" destOrd="0" presId="urn:microsoft.com/office/officeart/2005/8/layout/hierarchy2"/>
    <dgm:cxn modelId="{E6602D7A-6DFA-4A8C-8ECD-B0918DED1486}" type="presParOf" srcId="{65949D0B-A534-4354-B35C-07BC0D95E94C}" destId="{5E2D0436-740B-4850-8A0F-F5EFA00EAFA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F97723-7F13-46B6-BA36-2E01BBEF0154}">
      <dsp:nvSpPr>
        <dsp:cNvPr id="0" name=""/>
        <dsp:cNvSpPr/>
      </dsp:nvSpPr>
      <dsp:spPr>
        <a:xfrm>
          <a:off x="2928877" y="-127714"/>
          <a:ext cx="4583405" cy="4583405"/>
        </a:xfrm>
        <a:prstGeom prst="circularArrow">
          <a:avLst>
            <a:gd name="adj1" fmla="val 4668"/>
            <a:gd name="adj2" fmla="val 272909"/>
            <a:gd name="adj3" fmla="val 12815327"/>
            <a:gd name="adj4" fmla="val 18041852"/>
            <a:gd name="adj5" fmla="val 484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19A917-6E00-4DD2-8ED3-BCE1ACB0EB22}">
      <dsp:nvSpPr>
        <dsp:cNvPr id="0" name=""/>
        <dsp:cNvSpPr/>
      </dsp:nvSpPr>
      <dsp:spPr>
        <a:xfrm>
          <a:off x="3688564" y="512"/>
          <a:ext cx="3064031" cy="15320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комплекс учебных знаний</a:t>
          </a:r>
          <a:endParaRPr lang="ru-RU" sz="1800" kern="1200" dirty="0"/>
        </a:p>
      </dsp:txBody>
      <dsp:txXfrm>
        <a:off x="3688564" y="512"/>
        <a:ext cx="3064031" cy="1532015"/>
      </dsp:txXfrm>
    </dsp:sp>
    <dsp:sp modelId="{BFD675CA-4AA8-4B36-AA96-933926380ACE}">
      <dsp:nvSpPr>
        <dsp:cNvPr id="0" name=""/>
        <dsp:cNvSpPr/>
      </dsp:nvSpPr>
      <dsp:spPr>
        <a:xfrm>
          <a:off x="5334311" y="1646260"/>
          <a:ext cx="3064031" cy="15320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визуальные способы  предъявления знаний</a:t>
          </a:r>
          <a:endParaRPr lang="ru-RU" sz="1800" kern="1200" dirty="0"/>
        </a:p>
      </dsp:txBody>
      <dsp:txXfrm>
        <a:off x="5334311" y="1646260"/>
        <a:ext cx="3064031" cy="1532015"/>
      </dsp:txXfrm>
    </dsp:sp>
    <dsp:sp modelId="{546D69EE-81E1-44B0-ABB5-9B62652E03BC}">
      <dsp:nvSpPr>
        <dsp:cNvPr id="0" name=""/>
        <dsp:cNvSpPr/>
      </dsp:nvSpPr>
      <dsp:spPr>
        <a:xfrm>
          <a:off x="3688564" y="3292007"/>
          <a:ext cx="3064031" cy="15320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визуально-технические средства передачи информации</a:t>
          </a:r>
          <a:endParaRPr lang="ru-RU" sz="1800" kern="1200" dirty="0"/>
        </a:p>
      </dsp:txBody>
      <dsp:txXfrm>
        <a:off x="3688564" y="3292007"/>
        <a:ext cx="3064031" cy="1532015"/>
      </dsp:txXfrm>
    </dsp:sp>
    <dsp:sp modelId="{F37F88BE-706B-402B-85BA-19B91B82FA16}">
      <dsp:nvSpPr>
        <dsp:cNvPr id="0" name=""/>
        <dsp:cNvSpPr/>
      </dsp:nvSpPr>
      <dsp:spPr>
        <a:xfrm>
          <a:off x="2042817" y="1646260"/>
          <a:ext cx="3064031" cy="15320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набор психологических приемов использования и развития визуального мышления</a:t>
          </a:r>
          <a:endParaRPr lang="ru-RU" sz="1800" kern="1200" dirty="0"/>
        </a:p>
      </dsp:txBody>
      <dsp:txXfrm>
        <a:off x="2042817" y="1646260"/>
        <a:ext cx="3064031" cy="153201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3FE683-3714-4764-A48F-6EEF83D30191}">
      <dsp:nvSpPr>
        <dsp:cNvPr id="0" name=""/>
        <dsp:cNvSpPr/>
      </dsp:nvSpPr>
      <dsp:spPr>
        <a:xfrm>
          <a:off x="4008112" y="1220002"/>
          <a:ext cx="2347123" cy="558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607"/>
              </a:lnTo>
              <a:lnTo>
                <a:pt x="2347123" y="380607"/>
              </a:lnTo>
              <a:lnTo>
                <a:pt x="2347123" y="55850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77DC91-C682-4F69-BF52-0093B3AA7249}">
      <dsp:nvSpPr>
        <dsp:cNvPr id="0" name=""/>
        <dsp:cNvSpPr/>
      </dsp:nvSpPr>
      <dsp:spPr>
        <a:xfrm>
          <a:off x="3962392" y="1220002"/>
          <a:ext cx="91440" cy="5585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850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F6005A-BA43-481E-AABE-EC086A0148B9}">
      <dsp:nvSpPr>
        <dsp:cNvPr id="0" name=""/>
        <dsp:cNvSpPr/>
      </dsp:nvSpPr>
      <dsp:spPr>
        <a:xfrm>
          <a:off x="1660988" y="1220002"/>
          <a:ext cx="2347123" cy="558508"/>
        </a:xfrm>
        <a:custGeom>
          <a:avLst/>
          <a:gdLst/>
          <a:ahLst/>
          <a:cxnLst/>
          <a:rect l="0" t="0" r="0" b="0"/>
          <a:pathLst>
            <a:path>
              <a:moveTo>
                <a:pt x="2347123" y="0"/>
              </a:moveTo>
              <a:lnTo>
                <a:pt x="2347123" y="380607"/>
              </a:lnTo>
              <a:lnTo>
                <a:pt x="0" y="380607"/>
              </a:lnTo>
              <a:lnTo>
                <a:pt x="0" y="55850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2BF402-31B5-42DF-BAED-278F0B347932}">
      <dsp:nvSpPr>
        <dsp:cNvPr id="0" name=""/>
        <dsp:cNvSpPr/>
      </dsp:nvSpPr>
      <dsp:spPr>
        <a:xfrm>
          <a:off x="3047925" y="564"/>
          <a:ext cx="1920373" cy="121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5D806-2C46-456F-9FD4-8473774B835E}">
      <dsp:nvSpPr>
        <dsp:cNvPr id="0" name=""/>
        <dsp:cNvSpPr/>
      </dsp:nvSpPr>
      <dsp:spPr>
        <a:xfrm>
          <a:off x="3261300" y="203270"/>
          <a:ext cx="1920373" cy="1219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учебный элемент</a:t>
          </a:r>
          <a:endParaRPr lang="ru-RU" sz="2100" kern="1200" dirty="0"/>
        </a:p>
      </dsp:txBody>
      <dsp:txXfrm>
        <a:off x="3261300" y="203270"/>
        <a:ext cx="1920373" cy="1219437"/>
      </dsp:txXfrm>
    </dsp:sp>
    <dsp:sp modelId="{F754C6E0-4EFD-4964-BD5F-6100D10EABB6}">
      <dsp:nvSpPr>
        <dsp:cNvPr id="0" name=""/>
        <dsp:cNvSpPr/>
      </dsp:nvSpPr>
      <dsp:spPr>
        <a:xfrm>
          <a:off x="700801" y="1778510"/>
          <a:ext cx="1920373" cy="12194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1A429-FE95-4A04-BF5A-75C0532C1D43}">
      <dsp:nvSpPr>
        <dsp:cNvPr id="0" name=""/>
        <dsp:cNvSpPr/>
      </dsp:nvSpPr>
      <dsp:spPr>
        <a:xfrm>
          <a:off x="914176" y="1981216"/>
          <a:ext cx="1920373" cy="1219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связь между учебными элементами</a:t>
          </a:r>
          <a:endParaRPr lang="ru-RU" sz="2100" kern="1200" dirty="0"/>
        </a:p>
      </dsp:txBody>
      <dsp:txXfrm>
        <a:off x="914176" y="1981216"/>
        <a:ext cx="1920373" cy="1219437"/>
      </dsp:txXfrm>
    </dsp:sp>
    <dsp:sp modelId="{39473DE6-9184-48C9-8FAD-A25B41AC3C2B}">
      <dsp:nvSpPr>
        <dsp:cNvPr id="0" name=""/>
        <dsp:cNvSpPr/>
      </dsp:nvSpPr>
      <dsp:spPr>
        <a:xfrm>
          <a:off x="3047925" y="1778510"/>
          <a:ext cx="1920373" cy="12194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F1F14A-81A4-49F1-BCBC-AF4374601922}">
      <dsp:nvSpPr>
        <dsp:cNvPr id="0" name=""/>
        <dsp:cNvSpPr/>
      </dsp:nvSpPr>
      <dsp:spPr>
        <a:xfrm>
          <a:off x="3261300" y="1981216"/>
          <a:ext cx="1920373" cy="1219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связь между учебными элементами</a:t>
          </a:r>
          <a:endParaRPr lang="ru-RU" sz="2100" kern="1200" dirty="0"/>
        </a:p>
      </dsp:txBody>
      <dsp:txXfrm>
        <a:off x="3261300" y="1981216"/>
        <a:ext cx="1920373" cy="1219437"/>
      </dsp:txXfrm>
    </dsp:sp>
    <dsp:sp modelId="{C82BBE7A-FC35-4989-A10E-EB2CA64F13BA}">
      <dsp:nvSpPr>
        <dsp:cNvPr id="0" name=""/>
        <dsp:cNvSpPr/>
      </dsp:nvSpPr>
      <dsp:spPr>
        <a:xfrm>
          <a:off x="5395049" y="1778510"/>
          <a:ext cx="1920373" cy="12194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0858BE-2601-4FEC-80D0-15731358E5F7}">
      <dsp:nvSpPr>
        <dsp:cNvPr id="0" name=""/>
        <dsp:cNvSpPr/>
      </dsp:nvSpPr>
      <dsp:spPr>
        <a:xfrm>
          <a:off x="5608424" y="1981216"/>
          <a:ext cx="1920373" cy="1219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связь между учебными элементами</a:t>
          </a:r>
          <a:endParaRPr lang="ru-RU" sz="2100" kern="1200" dirty="0"/>
        </a:p>
      </dsp:txBody>
      <dsp:txXfrm>
        <a:off x="5608424" y="1981216"/>
        <a:ext cx="1920373" cy="1219437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BDB679-AFAE-4EC2-86E7-656121A0984F}">
      <dsp:nvSpPr>
        <dsp:cNvPr id="0" name=""/>
        <dsp:cNvSpPr/>
      </dsp:nvSpPr>
      <dsp:spPr>
        <a:xfrm>
          <a:off x="0" y="452803"/>
          <a:ext cx="8676456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76117-9D9F-45A6-A1A0-487AD838E3E7}">
      <dsp:nvSpPr>
        <dsp:cNvPr id="0" name=""/>
        <dsp:cNvSpPr/>
      </dsp:nvSpPr>
      <dsp:spPr>
        <a:xfrm>
          <a:off x="433822" y="10003"/>
          <a:ext cx="7229249" cy="88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565" tIns="0" rIns="229565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i="1" kern="1200" dirty="0" smtClean="0"/>
            <a:t>- учит выделять, обобщать и систематизировать основные понятия;</a:t>
          </a:r>
          <a:endParaRPr lang="ru-RU" sz="1400" kern="1200" dirty="0" smtClean="0"/>
        </a:p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433822" y="10003"/>
        <a:ext cx="7229249" cy="885600"/>
      </dsp:txXfrm>
    </dsp:sp>
    <dsp:sp modelId="{48016109-D3E0-4CE8-A04A-70B3557735B6}">
      <dsp:nvSpPr>
        <dsp:cNvPr id="0" name=""/>
        <dsp:cNvSpPr/>
      </dsp:nvSpPr>
      <dsp:spPr>
        <a:xfrm>
          <a:off x="0" y="1813603"/>
          <a:ext cx="8676456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FEC11D-A836-4222-B26A-E0D94F07E4F5}">
      <dsp:nvSpPr>
        <dsp:cNvPr id="0" name=""/>
        <dsp:cNvSpPr/>
      </dsp:nvSpPr>
      <dsp:spPr>
        <a:xfrm>
          <a:off x="433822" y="1370803"/>
          <a:ext cx="7229249" cy="88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565" tIns="0" rIns="22956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отсеивает лишнюю второстепенную информацию, определяет обязательный объем усвоения и запоминания и оказывает в этом помощь;</a:t>
          </a:r>
          <a:endParaRPr lang="ru-RU" sz="1400" kern="1200" dirty="0"/>
        </a:p>
      </dsp:txBody>
      <dsp:txXfrm>
        <a:off x="433822" y="1370803"/>
        <a:ext cx="7229249" cy="885600"/>
      </dsp:txXfrm>
    </dsp:sp>
    <dsp:sp modelId="{4C9B8588-D60C-44DF-8D3C-8309B3C334DD}">
      <dsp:nvSpPr>
        <dsp:cNvPr id="0" name=""/>
        <dsp:cNvSpPr/>
      </dsp:nvSpPr>
      <dsp:spPr>
        <a:xfrm>
          <a:off x="0" y="3174404"/>
          <a:ext cx="8676456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032672-6C79-480A-BD19-95518B87B2D7}">
      <dsp:nvSpPr>
        <dsp:cNvPr id="0" name=""/>
        <dsp:cNvSpPr/>
      </dsp:nvSpPr>
      <dsp:spPr>
        <a:xfrm>
          <a:off x="433822" y="2731603"/>
          <a:ext cx="7225665" cy="88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565" tIns="0" rIns="22956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обеспечивает единство развития учащихся с техническим и вербальным мышлением. </a:t>
          </a:r>
          <a:endParaRPr lang="ru-RU" sz="1400" kern="1200" dirty="0"/>
        </a:p>
      </dsp:txBody>
      <dsp:txXfrm>
        <a:off x="433822" y="2731603"/>
        <a:ext cx="7225665" cy="885600"/>
      </dsp:txXfrm>
    </dsp:sp>
    <dsp:sp modelId="{CE225EDF-2AFD-42C1-9533-4246A8189B3A}">
      <dsp:nvSpPr>
        <dsp:cNvPr id="0" name=""/>
        <dsp:cNvSpPr/>
      </dsp:nvSpPr>
      <dsp:spPr>
        <a:xfrm>
          <a:off x="0" y="4535204"/>
          <a:ext cx="8676456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AB22E9-5AAC-412A-93E5-55E3E8612710}">
      <dsp:nvSpPr>
        <dsp:cNvPr id="0" name=""/>
        <dsp:cNvSpPr/>
      </dsp:nvSpPr>
      <dsp:spPr>
        <a:xfrm>
          <a:off x="433822" y="4092404"/>
          <a:ext cx="7081662" cy="88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565" tIns="0" rIns="22956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smtClean="0"/>
            <a:t>максимально приближает новую информацию к форме, в которой ее воспринимает мозг.</a:t>
          </a:r>
          <a:endParaRPr lang="ru-RU" sz="1400" kern="1200" dirty="0"/>
        </a:p>
      </dsp:txBody>
      <dsp:txXfrm>
        <a:off x="433822" y="4092404"/>
        <a:ext cx="7081662" cy="8856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453AC4-641B-45BB-B0FB-51944F68A78B}">
      <dsp:nvSpPr>
        <dsp:cNvPr id="0" name=""/>
        <dsp:cNvSpPr/>
      </dsp:nvSpPr>
      <dsp:spPr>
        <a:xfrm>
          <a:off x="0" y="370394"/>
          <a:ext cx="8291264" cy="2154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3494" tIns="395732" rIns="643494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 учебный материал большого объема запоминается с трудом;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 учебный материал, расположенный компактно в определенной системе, лучше воспринимается;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выделение в учебном материале смысловых опорных пунктов способствует эффективному запоминанию</a:t>
          </a:r>
          <a:endParaRPr lang="ru-RU" sz="1900" kern="1200" dirty="0"/>
        </a:p>
      </dsp:txBody>
      <dsp:txXfrm>
        <a:off x="0" y="370394"/>
        <a:ext cx="8291264" cy="2154600"/>
      </dsp:txXfrm>
    </dsp:sp>
    <dsp:sp modelId="{CBD813F8-7E02-4C22-A0DE-8069891ED09F}">
      <dsp:nvSpPr>
        <dsp:cNvPr id="0" name=""/>
        <dsp:cNvSpPr/>
      </dsp:nvSpPr>
      <dsp:spPr>
        <a:xfrm>
          <a:off x="414563" y="146966"/>
          <a:ext cx="5803884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373" tIns="0" rIns="219373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принцип </a:t>
          </a:r>
          <a:r>
            <a:rPr lang="ru-RU" sz="1900" i="1" kern="1200" dirty="0" smtClean="0"/>
            <a:t>системного квантования</a:t>
          </a:r>
          <a:r>
            <a:rPr lang="ru-RU" sz="1900" kern="1200" dirty="0" smtClean="0"/>
            <a:t> </a:t>
          </a:r>
          <a:endParaRPr lang="ru-RU" sz="1900" kern="1200" dirty="0"/>
        </a:p>
      </dsp:txBody>
      <dsp:txXfrm>
        <a:off x="414563" y="146966"/>
        <a:ext cx="5803884" cy="560880"/>
      </dsp:txXfrm>
    </dsp:sp>
    <dsp:sp modelId="{395AB125-E4AE-49DD-A0E9-DE2BE7146621}">
      <dsp:nvSpPr>
        <dsp:cNvPr id="0" name=""/>
        <dsp:cNvSpPr/>
      </dsp:nvSpPr>
      <dsp:spPr>
        <a:xfrm>
          <a:off x="0" y="2965046"/>
          <a:ext cx="8291264" cy="2693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3494" tIns="395732" rIns="643494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систематическое использование в учебном процессе визуальных моделей одного определенного вида или их сочетаний;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научение школьников рациональным приемам «сжатия» информации и ее </a:t>
          </a:r>
          <a:r>
            <a:rPr lang="ru-RU" sz="1900" kern="1200" dirty="0" err="1" smtClean="0"/>
            <a:t>когнитивно-графического</a:t>
          </a:r>
          <a:r>
            <a:rPr lang="ru-RU" sz="1900" kern="1200" dirty="0" smtClean="0"/>
            <a:t> представления;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методические приемы включения в учебный процесс визуальных моделей.</a:t>
          </a:r>
          <a:endParaRPr lang="ru-RU" sz="1900" kern="1200" dirty="0"/>
        </a:p>
      </dsp:txBody>
      <dsp:txXfrm>
        <a:off x="0" y="2965046"/>
        <a:ext cx="8291264" cy="2693250"/>
      </dsp:txXfrm>
    </dsp:sp>
    <dsp:sp modelId="{CE1C82F0-6F94-4DE7-A1EF-0DCBE7004107}">
      <dsp:nvSpPr>
        <dsp:cNvPr id="0" name=""/>
        <dsp:cNvSpPr/>
      </dsp:nvSpPr>
      <dsp:spPr>
        <a:xfrm>
          <a:off x="414563" y="2684606"/>
          <a:ext cx="5803884" cy="56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373" tIns="0" rIns="219373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принцип </a:t>
          </a:r>
          <a:r>
            <a:rPr lang="ru-RU" sz="1900" i="1" kern="1200" dirty="0" smtClean="0"/>
            <a:t>когнитивной визуализации</a:t>
          </a:r>
          <a:endParaRPr lang="ru-RU" sz="1900" i="1" kern="1200" dirty="0"/>
        </a:p>
      </dsp:txBody>
      <dsp:txXfrm>
        <a:off x="414563" y="2684606"/>
        <a:ext cx="5803884" cy="5608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905C02-8C0E-4623-B1F6-EEEE88FB6C5F}">
      <dsp:nvSpPr>
        <dsp:cNvPr id="0" name=""/>
        <dsp:cNvSpPr/>
      </dsp:nvSpPr>
      <dsp:spPr>
        <a:xfrm>
          <a:off x="2226477" y="1710371"/>
          <a:ext cx="4233845" cy="4233845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главное содержание целенаправленной деятельности школьников, основные учебные элементы (ОУЭ)</a:t>
          </a:r>
        </a:p>
      </dsp:txBody>
      <dsp:txXfrm>
        <a:off x="2226477" y="1710371"/>
        <a:ext cx="4233845" cy="4233845"/>
      </dsp:txXfrm>
    </dsp:sp>
    <dsp:sp modelId="{FBAFE23D-DF59-4661-A8EA-1A62221D111C}">
      <dsp:nvSpPr>
        <dsp:cNvPr id="0" name=""/>
        <dsp:cNvSpPr/>
      </dsp:nvSpPr>
      <dsp:spPr>
        <a:xfrm>
          <a:off x="6287624" y="2271728"/>
          <a:ext cx="2116922" cy="3067738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элементы учебного материала, который лишь впоследствии должен стать основным, а пока как бы предвосхищает часть будущего материала (БУЭ)</a:t>
          </a:r>
          <a:endParaRPr lang="ru-RU" sz="1300" kern="1200" dirty="0"/>
        </a:p>
      </dsp:txBody>
      <dsp:txXfrm>
        <a:off x="6287624" y="2271728"/>
        <a:ext cx="2116922" cy="3067738"/>
      </dsp:txXfrm>
    </dsp:sp>
    <dsp:sp modelId="{A7E02FD4-B6FB-4F1D-986B-AD6067A7712B}">
      <dsp:nvSpPr>
        <dsp:cNvPr id="0" name=""/>
        <dsp:cNvSpPr/>
      </dsp:nvSpPr>
      <dsp:spPr>
        <a:xfrm>
          <a:off x="310945" y="2221517"/>
          <a:ext cx="2116922" cy="302425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набор изученных ранее известных учебных элементов (ИУЭ)</a:t>
          </a:r>
          <a:endParaRPr lang="ru-RU" sz="1300" kern="1200" dirty="0"/>
        </a:p>
      </dsp:txBody>
      <dsp:txXfrm>
        <a:off x="310945" y="2221517"/>
        <a:ext cx="2116922" cy="302425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9F5D71-DF89-43C3-BB6B-1F66FB2B1E20}">
      <dsp:nvSpPr>
        <dsp:cNvPr id="0" name=""/>
        <dsp:cNvSpPr/>
      </dsp:nvSpPr>
      <dsp:spPr>
        <a:xfrm>
          <a:off x="1219755" y="691414"/>
          <a:ext cx="4457655" cy="4457655"/>
        </a:xfrm>
        <a:prstGeom prst="blockArc">
          <a:avLst>
            <a:gd name="adj1" fmla="val 10725976"/>
            <a:gd name="adj2" fmla="val 16919743"/>
            <a:gd name="adj3" fmla="val 464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B669F0-801D-485B-A50F-B331C36353DC}">
      <dsp:nvSpPr>
        <dsp:cNvPr id="0" name=""/>
        <dsp:cNvSpPr/>
      </dsp:nvSpPr>
      <dsp:spPr>
        <a:xfrm>
          <a:off x="1220236" y="728100"/>
          <a:ext cx="4457655" cy="4457655"/>
        </a:xfrm>
        <a:prstGeom prst="blockArc">
          <a:avLst>
            <a:gd name="adj1" fmla="val 4589854"/>
            <a:gd name="adj2" fmla="val 10783911"/>
            <a:gd name="adj3" fmla="val 46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F1FEB-8901-42B3-A54C-5E7D1A3E934D}">
      <dsp:nvSpPr>
        <dsp:cNvPr id="0" name=""/>
        <dsp:cNvSpPr/>
      </dsp:nvSpPr>
      <dsp:spPr>
        <a:xfrm>
          <a:off x="2236875" y="728100"/>
          <a:ext cx="4457655" cy="4457655"/>
        </a:xfrm>
        <a:prstGeom prst="blockArc">
          <a:avLst>
            <a:gd name="adj1" fmla="val 16103"/>
            <a:gd name="adj2" fmla="val 6210146"/>
            <a:gd name="adj3" fmla="val 464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6108D-520A-4B65-800E-BB762D61C46A}">
      <dsp:nvSpPr>
        <dsp:cNvPr id="0" name=""/>
        <dsp:cNvSpPr/>
      </dsp:nvSpPr>
      <dsp:spPr>
        <a:xfrm>
          <a:off x="2238115" y="664126"/>
          <a:ext cx="4457655" cy="4457655"/>
        </a:xfrm>
        <a:prstGeom prst="blockArc">
          <a:avLst>
            <a:gd name="adj1" fmla="val 15296063"/>
            <a:gd name="adj2" fmla="val 117145"/>
            <a:gd name="adj3" fmla="val 46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047355-1F38-480C-A75F-C36EA9A9FD85}">
      <dsp:nvSpPr>
        <dsp:cNvPr id="0" name=""/>
        <dsp:cNvSpPr/>
      </dsp:nvSpPr>
      <dsp:spPr>
        <a:xfrm>
          <a:off x="2045211" y="1478596"/>
          <a:ext cx="3495430" cy="27611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Характер доминирующей модальности</a:t>
          </a:r>
          <a:endParaRPr lang="ru-RU" sz="2300" kern="1200" dirty="0"/>
        </a:p>
      </dsp:txBody>
      <dsp:txXfrm>
        <a:off x="2045211" y="1478596"/>
        <a:ext cx="3495430" cy="2761161"/>
      </dsp:txXfrm>
    </dsp:sp>
    <dsp:sp modelId="{7E9C1A3D-0B3E-4731-B499-1F4F49B0D9F0}">
      <dsp:nvSpPr>
        <dsp:cNvPr id="0" name=""/>
        <dsp:cNvSpPr/>
      </dsp:nvSpPr>
      <dsp:spPr>
        <a:xfrm>
          <a:off x="1872206" y="72016"/>
          <a:ext cx="4057716" cy="143736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визуальная</a:t>
          </a:r>
          <a:endParaRPr lang="ru-RU" sz="1700" kern="1200" dirty="0"/>
        </a:p>
      </dsp:txBody>
      <dsp:txXfrm>
        <a:off x="1872206" y="72016"/>
        <a:ext cx="4057716" cy="1437367"/>
      </dsp:txXfrm>
    </dsp:sp>
    <dsp:sp modelId="{9A1F07CA-7508-4F5A-8A5B-4F76098BECBC}">
      <dsp:nvSpPr>
        <dsp:cNvPr id="0" name=""/>
        <dsp:cNvSpPr/>
      </dsp:nvSpPr>
      <dsp:spPr>
        <a:xfrm>
          <a:off x="5055922" y="2248441"/>
          <a:ext cx="3173677" cy="143736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аудиальная</a:t>
          </a:r>
          <a:endParaRPr lang="ru-RU" sz="1700" kern="1200" dirty="0"/>
        </a:p>
      </dsp:txBody>
      <dsp:txXfrm>
        <a:off x="5055922" y="2248441"/>
        <a:ext cx="3173677" cy="1437367"/>
      </dsp:txXfrm>
    </dsp:sp>
    <dsp:sp modelId="{020B74A7-AF73-48CC-B1D7-17F264F5FE00}">
      <dsp:nvSpPr>
        <dsp:cNvPr id="0" name=""/>
        <dsp:cNvSpPr/>
      </dsp:nvSpPr>
      <dsp:spPr>
        <a:xfrm>
          <a:off x="2324433" y="4355152"/>
          <a:ext cx="3265899" cy="143736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кинестетическая</a:t>
          </a:r>
          <a:endParaRPr lang="ru-RU" sz="1700" kern="1200" dirty="0"/>
        </a:p>
      </dsp:txBody>
      <dsp:txXfrm>
        <a:off x="2324433" y="4355152"/>
        <a:ext cx="3265899" cy="1437367"/>
      </dsp:txXfrm>
    </dsp:sp>
    <dsp:sp modelId="{71546D45-FB90-43E4-A2C5-AFC4FCAA2D34}">
      <dsp:nvSpPr>
        <dsp:cNvPr id="0" name=""/>
        <dsp:cNvSpPr/>
      </dsp:nvSpPr>
      <dsp:spPr>
        <a:xfrm>
          <a:off x="0" y="2248433"/>
          <a:ext cx="2544010" cy="143736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полимодальная</a:t>
          </a:r>
          <a:endParaRPr lang="ru-RU" sz="1700" kern="1200" dirty="0"/>
        </a:p>
      </dsp:txBody>
      <dsp:txXfrm>
        <a:off x="0" y="2248433"/>
        <a:ext cx="2544010" cy="143736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1011E4-97B3-4E02-9A83-4B395B3EC8ED}">
      <dsp:nvSpPr>
        <dsp:cNvPr id="0" name=""/>
        <dsp:cNvSpPr/>
      </dsp:nvSpPr>
      <dsp:spPr>
        <a:xfrm>
          <a:off x="0" y="340735"/>
          <a:ext cx="8229600" cy="1615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74904" rIns="638708" bIns="14224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i="1" kern="1200" dirty="0" smtClean="0"/>
            <a:t>Ему должны соответствовать два важнейших параметра: нацеленность учащихся на активное (продуктивное) восприятие и специальная организация учебного материала.</a:t>
          </a:r>
          <a:endParaRPr lang="ru-RU" sz="2000" i="1" kern="1200" dirty="0"/>
        </a:p>
      </dsp:txBody>
      <dsp:txXfrm>
        <a:off x="0" y="340735"/>
        <a:ext cx="8229600" cy="1615950"/>
      </dsp:txXfrm>
    </dsp:sp>
    <dsp:sp modelId="{CF57253E-2B20-49AA-A526-356323347444}">
      <dsp:nvSpPr>
        <dsp:cNvPr id="0" name=""/>
        <dsp:cNvSpPr/>
      </dsp:nvSpPr>
      <dsp:spPr>
        <a:xfrm>
          <a:off x="411480" y="75055"/>
          <a:ext cx="5760720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анализ структуры информации</a:t>
          </a:r>
          <a:endParaRPr lang="ru-RU" sz="1800" kern="1200" dirty="0"/>
        </a:p>
      </dsp:txBody>
      <dsp:txXfrm>
        <a:off x="411480" y="75055"/>
        <a:ext cx="5760720" cy="531360"/>
      </dsp:txXfrm>
    </dsp:sp>
    <dsp:sp modelId="{947A3696-9385-465E-97A1-D062CD9D2D44}">
      <dsp:nvSpPr>
        <dsp:cNvPr id="0" name=""/>
        <dsp:cNvSpPr/>
      </dsp:nvSpPr>
      <dsp:spPr>
        <a:xfrm>
          <a:off x="0" y="2319565"/>
          <a:ext cx="8229600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74904" rIns="638708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i="1" kern="1200" dirty="0" smtClean="0"/>
            <a:t>При этом умственные усилия учеников направлены на формирование целостной системы, отвечающей поставленной задаче.</a:t>
          </a:r>
          <a:endParaRPr lang="ru-RU" sz="1800" i="1" kern="1200" dirty="0"/>
        </a:p>
      </dsp:txBody>
      <dsp:txXfrm>
        <a:off x="0" y="2319565"/>
        <a:ext cx="8229600" cy="1247400"/>
      </dsp:txXfrm>
    </dsp:sp>
    <dsp:sp modelId="{636F0D1B-31B6-441B-B8DF-34F87B29DCEF}">
      <dsp:nvSpPr>
        <dsp:cNvPr id="0" name=""/>
        <dsp:cNvSpPr/>
      </dsp:nvSpPr>
      <dsp:spPr>
        <a:xfrm>
          <a:off x="411480" y="2053886"/>
          <a:ext cx="5760720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создание новых образов</a:t>
          </a:r>
          <a:endParaRPr lang="ru-RU" sz="1800" kern="1200" dirty="0"/>
        </a:p>
      </dsp:txBody>
      <dsp:txXfrm>
        <a:off x="411480" y="2053886"/>
        <a:ext cx="5760720" cy="531360"/>
      </dsp:txXfrm>
    </dsp:sp>
    <dsp:sp modelId="{A9700228-F783-4F91-8E81-378CA3D3C0B6}">
      <dsp:nvSpPr>
        <dsp:cNvPr id="0" name=""/>
        <dsp:cNvSpPr/>
      </dsp:nvSpPr>
      <dsp:spPr>
        <a:xfrm>
          <a:off x="0" y="3929846"/>
          <a:ext cx="8229600" cy="99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74904" rIns="638708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i="1" kern="1200" dirty="0" smtClean="0"/>
            <a:t>В этом случае любая формула, рисунок или схема подразумевают подсказку.</a:t>
          </a:r>
          <a:endParaRPr lang="ru-RU" sz="1800" i="1" kern="1200" dirty="0"/>
        </a:p>
      </dsp:txBody>
      <dsp:txXfrm>
        <a:off x="0" y="3929846"/>
        <a:ext cx="8229600" cy="992250"/>
      </dsp:txXfrm>
    </dsp:sp>
    <dsp:sp modelId="{59926F27-1619-4093-A9A3-922EEF94C1A1}">
      <dsp:nvSpPr>
        <dsp:cNvPr id="0" name=""/>
        <dsp:cNvSpPr/>
      </dsp:nvSpPr>
      <dsp:spPr>
        <a:xfrm>
          <a:off x="411480" y="3664166"/>
          <a:ext cx="5760720" cy="53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поисковая деятельность</a:t>
          </a:r>
          <a:endParaRPr lang="ru-RU" sz="1800" kern="1200" dirty="0"/>
        </a:p>
      </dsp:txBody>
      <dsp:txXfrm>
        <a:off x="411480" y="3664166"/>
        <a:ext cx="5760720" cy="53136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FEA52E-F22A-4DE2-A954-DCC4A8CCCB45}">
      <dsp:nvSpPr>
        <dsp:cNvPr id="0" name=""/>
        <dsp:cNvSpPr/>
      </dsp:nvSpPr>
      <dsp:spPr>
        <a:xfrm rot="5400000">
          <a:off x="-251409" y="418392"/>
          <a:ext cx="1676064" cy="117324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5400000">
        <a:off x="-251409" y="418392"/>
        <a:ext cx="1676064" cy="1173245"/>
      </dsp:txXfrm>
    </dsp:sp>
    <dsp:sp modelId="{4AA10361-24BA-4353-9115-06A600A19E3B}">
      <dsp:nvSpPr>
        <dsp:cNvPr id="0" name=""/>
        <dsp:cNvSpPr/>
      </dsp:nvSpPr>
      <dsp:spPr>
        <a:xfrm rot="5400000">
          <a:off x="4274653" y="-3075905"/>
          <a:ext cx="1372403" cy="75752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i="1" kern="1200" dirty="0" smtClean="0"/>
            <a:t> принцип минимизации</a:t>
          </a:r>
          <a:endParaRPr lang="ru-RU" sz="24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400" i="1" kern="1200" dirty="0" smtClean="0"/>
            <a:t> принцип объективно существующих связей;</a:t>
          </a:r>
          <a:endParaRPr lang="ru-RU" sz="2400" kern="1200" dirty="0"/>
        </a:p>
      </dsp:txBody>
      <dsp:txXfrm rot="5400000">
        <a:off x="4274653" y="-3075905"/>
        <a:ext cx="1372403" cy="7575218"/>
      </dsp:txXfrm>
    </dsp:sp>
    <dsp:sp modelId="{A21323C8-1E4C-4E73-A5C2-C0F38EE2F6A9}">
      <dsp:nvSpPr>
        <dsp:cNvPr id="0" name=""/>
        <dsp:cNvSpPr/>
      </dsp:nvSpPr>
      <dsp:spPr>
        <a:xfrm rot="5400000">
          <a:off x="-251409" y="1961199"/>
          <a:ext cx="1676064" cy="117324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5400000">
        <a:off x="-251409" y="1961199"/>
        <a:ext cx="1676064" cy="1173245"/>
      </dsp:txXfrm>
    </dsp:sp>
    <dsp:sp modelId="{CDEC30CD-8F83-4CB7-B1C6-14C055BD86C2}">
      <dsp:nvSpPr>
        <dsp:cNvPr id="0" name=""/>
        <dsp:cNvSpPr/>
      </dsp:nvSpPr>
      <dsp:spPr>
        <a:xfrm rot="5400000">
          <a:off x="4384507" y="-1533098"/>
          <a:ext cx="1152695" cy="75752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i="1" kern="1200" dirty="0" smtClean="0"/>
            <a:t>принцип историзма;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i="1" kern="1200" dirty="0" smtClean="0"/>
            <a:t>принцип логического следования</a:t>
          </a:r>
          <a:r>
            <a:rPr lang="ru-RU" sz="1800" i="1" kern="1200" dirty="0" smtClean="0"/>
            <a:t>;</a:t>
          </a:r>
          <a:endParaRPr lang="ru-RU" sz="1800" kern="1200" dirty="0"/>
        </a:p>
      </dsp:txBody>
      <dsp:txXfrm rot="5400000">
        <a:off x="4384507" y="-1533098"/>
        <a:ext cx="1152695" cy="7575218"/>
      </dsp:txXfrm>
    </dsp:sp>
    <dsp:sp modelId="{3162DA1A-D781-4CA2-94E1-B193A73A3A69}">
      <dsp:nvSpPr>
        <dsp:cNvPr id="0" name=""/>
        <dsp:cNvSpPr/>
      </dsp:nvSpPr>
      <dsp:spPr>
        <a:xfrm rot="5400000">
          <a:off x="-251409" y="3707788"/>
          <a:ext cx="1676064" cy="117324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5400000">
        <a:off x="-251409" y="3707788"/>
        <a:ext cx="1676064" cy="1173245"/>
      </dsp:txXfrm>
    </dsp:sp>
    <dsp:sp modelId="{938B7BF3-1102-49AD-BAEB-E1BDEBB8AACD}">
      <dsp:nvSpPr>
        <dsp:cNvPr id="0" name=""/>
        <dsp:cNvSpPr/>
      </dsp:nvSpPr>
      <dsp:spPr>
        <a:xfrm rot="5400000">
          <a:off x="3872311" y="304135"/>
          <a:ext cx="2134816" cy="75752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i="1" kern="1200" dirty="0" smtClean="0"/>
            <a:t>принцип подчиненности;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i="1" kern="1200" dirty="0" smtClean="0"/>
            <a:t>принцип соответствия структуры учебной информации характеру практической деятельности;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i="1" kern="1200" dirty="0" smtClean="0"/>
            <a:t>принцип соответствия структуры учебной информации закономерностям познавательной деятельности</a:t>
          </a:r>
          <a:r>
            <a:rPr lang="ru-RU" sz="1800" i="1" kern="1200" dirty="0" smtClean="0"/>
            <a:t>.</a:t>
          </a:r>
          <a:endParaRPr lang="ru-RU" sz="1800" kern="1200" dirty="0"/>
        </a:p>
      </dsp:txBody>
      <dsp:txXfrm rot="5400000">
        <a:off x="3872311" y="304135"/>
        <a:ext cx="2134816" cy="757521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3FE683-3714-4764-A48F-6EEF83D30191}">
      <dsp:nvSpPr>
        <dsp:cNvPr id="0" name=""/>
        <dsp:cNvSpPr/>
      </dsp:nvSpPr>
      <dsp:spPr>
        <a:xfrm>
          <a:off x="4008112" y="1220002"/>
          <a:ext cx="2347123" cy="558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607"/>
              </a:lnTo>
              <a:lnTo>
                <a:pt x="2347123" y="380607"/>
              </a:lnTo>
              <a:lnTo>
                <a:pt x="2347123" y="55850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77DC91-C682-4F69-BF52-0093B3AA7249}">
      <dsp:nvSpPr>
        <dsp:cNvPr id="0" name=""/>
        <dsp:cNvSpPr/>
      </dsp:nvSpPr>
      <dsp:spPr>
        <a:xfrm>
          <a:off x="3962392" y="1220002"/>
          <a:ext cx="91440" cy="5585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850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F6005A-BA43-481E-AABE-EC086A0148B9}">
      <dsp:nvSpPr>
        <dsp:cNvPr id="0" name=""/>
        <dsp:cNvSpPr/>
      </dsp:nvSpPr>
      <dsp:spPr>
        <a:xfrm>
          <a:off x="1660988" y="1220002"/>
          <a:ext cx="2347123" cy="558508"/>
        </a:xfrm>
        <a:custGeom>
          <a:avLst/>
          <a:gdLst/>
          <a:ahLst/>
          <a:cxnLst/>
          <a:rect l="0" t="0" r="0" b="0"/>
          <a:pathLst>
            <a:path>
              <a:moveTo>
                <a:pt x="2347123" y="0"/>
              </a:moveTo>
              <a:lnTo>
                <a:pt x="2347123" y="380607"/>
              </a:lnTo>
              <a:lnTo>
                <a:pt x="0" y="380607"/>
              </a:lnTo>
              <a:lnTo>
                <a:pt x="0" y="55850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2BF402-31B5-42DF-BAED-278F0B347932}">
      <dsp:nvSpPr>
        <dsp:cNvPr id="0" name=""/>
        <dsp:cNvSpPr/>
      </dsp:nvSpPr>
      <dsp:spPr>
        <a:xfrm>
          <a:off x="3047925" y="564"/>
          <a:ext cx="1920373" cy="121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5D806-2C46-456F-9FD4-8473774B835E}">
      <dsp:nvSpPr>
        <dsp:cNvPr id="0" name=""/>
        <dsp:cNvSpPr/>
      </dsp:nvSpPr>
      <dsp:spPr>
        <a:xfrm>
          <a:off x="3261300" y="203270"/>
          <a:ext cx="1920373" cy="1219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учебный элемент</a:t>
          </a:r>
          <a:endParaRPr lang="ru-RU" sz="2100" kern="1200" dirty="0"/>
        </a:p>
      </dsp:txBody>
      <dsp:txXfrm>
        <a:off x="3261300" y="203270"/>
        <a:ext cx="1920373" cy="1219437"/>
      </dsp:txXfrm>
    </dsp:sp>
    <dsp:sp modelId="{F754C6E0-4EFD-4964-BD5F-6100D10EABB6}">
      <dsp:nvSpPr>
        <dsp:cNvPr id="0" name=""/>
        <dsp:cNvSpPr/>
      </dsp:nvSpPr>
      <dsp:spPr>
        <a:xfrm>
          <a:off x="700801" y="1778510"/>
          <a:ext cx="1920373" cy="12194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1A429-FE95-4A04-BF5A-75C0532C1D43}">
      <dsp:nvSpPr>
        <dsp:cNvPr id="0" name=""/>
        <dsp:cNvSpPr/>
      </dsp:nvSpPr>
      <dsp:spPr>
        <a:xfrm>
          <a:off x="914176" y="1981216"/>
          <a:ext cx="1920373" cy="1219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связь между учебными элементами</a:t>
          </a:r>
          <a:endParaRPr lang="ru-RU" sz="2100" kern="1200" dirty="0"/>
        </a:p>
      </dsp:txBody>
      <dsp:txXfrm>
        <a:off x="914176" y="1981216"/>
        <a:ext cx="1920373" cy="1219437"/>
      </dsp:txXfrm>
    </dsp:sp>
    <dsp:sp modelId="{39473DE6-9184-48C9-8FAD-A25B41AC3C2B}">
      <dsp:nvSpPr>
        <dsp:cNvPr id="0" name=""/>
        <dsp:cNvSpPr/>
      </dsp:nvSpPr>
      <dsp:spPr>
        <a:xfrm>
          <a:off x="3047925" y="1778510"/>
          <a:ext cx="1920373" cy="12194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F1F14A-81A4-49F1-BCBC-AF4374601922}">
      <dsp:nvSpPr>
        <dsp:cNvPr id="0" name=""/>
        <dsp:cNvSpPr/>
      </dsp:nvSpPr>
      <dsp:spPr>
        <a:xfrm>
          <a:off x="3261300" y="1981216"/>
          <a:ext cx="1920373" cy="1219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связь между учебными элементами</a:t>
          </a:r>
          <a:endParaRPr lang="ru-RU" sz="2100" kern="1200" dirty="0"/>
        </a:p>
      </dsp:txBody>
      <dsp:txXfrm>
        <a:off x="3261300" y="1981216"/>
        <a:ext cx="1920373" cy="1219437"/>
      </dsp:txXfrm>
    </dsp:sp>
    <dsp:sp modelId="{C82BBE7A-FC35-4989-A10E-EB2CA64F13BA}">
      <dsp:nvSpPr>
        <dsp:cNvPr id="0" name=""/>
        <dsp:cNvSpPr/>
      </dsp:nvSpPr>
      <dsp:spPr>
        <a:xfrm>
          <a:off x="5395049" y="1778510"/>
          <a:ext cx="1920373" cy="12194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0858BE-2601-4FEC-80D0-15731358E5F7}">
      <dsp:nvSpPr>
        <dsp:cNvPr id="0" name=""/>
        <dsp:cNvSpPr/>
      </dsp:nvSpPr>
      <dsp:spPr>
        <a:xfrm>
          <a:off x="5608424" y="1981216"/>
          <a:ext cx="1920373" cy="1219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связь между учебными элементами</a:t>
          </a:r>
          <a:endParaRPr lang="ru-RU" sz="2100" kern="1200" dirty="0"/>
        </a:p>
      </dsp:txBody>
      <dsp:txXfrm>
        <a:off x="5608424" y="1981216"/>
        <a:ext cx="1920373" cy="1219437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85ED87-A4FC-40B5-ACBF-5594492EF58E}">
      <dsp:nvSpPr>
        <dsp:cNvPr id="0" name=""/>
        <dsp:cNvSpPr/>
      </dsp:nvSpPr>
      <dsp:spPr>
        <a:xfrm>
          <a:off x="2426" y="526899"/>
          <a:ext cx="2434137" cy="243413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3959" tIns="82550" rIns="133959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1</a:t>
          </a:r>
          <a:endParaRPr lang="ru-RU" sz="6500" kern="1200" dirty="0"/>
        </a:p>
      </dsp:txBody>
      <dsp:txXfrm>
        <a:off x="2426" y="526899"/>
        <a:ext cx="2434137" cy="2434137"/>
      </dsp:txXfrm>
    </dsp:sp>
    <dsp:sp modelId="{4D15933B-7855-47A8-89F3-CDFF21EE6380}">
      <dsp:nvSpPr>
        <dsp:cNvPr id="0" name=""/>
        <dsp:cNvSpPr/>
      </dsp:nvSpPr>
      <dsp:spPr>
        <a:xfrm>
          <a:off x="1949736" y="526899"/>
          <a:ext cx="2434137" cy="243413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3959" tIns="82550" rIns="133959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2</a:t>
          </a:r>
          <a:endParaRPr lang="ru-RU" sz="6500" kern="1200" dirty="0"/>
        </a:p>
      </dsp:txBody>
      <dsp:txXfrm>
        <a:off x="1949736" y="526899"/>
        <a:ext cx="2434137" cy="2434137"/>
      </dsp:txXfrm>
    </dsp:sp>
    <dsp:sp modelId="{81504B50-2864-45A3-A741-2BD96DD8C375}">
      <dsp:nvSpPr>
        <dsp:cNvPr id="0" name=""/>
        <dsp:cNvSpPr/>
      </dsp:nvSpPr>
      <dsp:spPr>
        <a:xfrm>
          <a:off x="3897046" y="526899"/>
          <a:ext cx="2434137" cy="243413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3959" tIns="82550" rIns="133959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3</a:t>
          </a:r>
          <a:endParaRPr lang="ru-RU" sz="6500" kern="1200" dirty="0"/>
        </a:p>
      </dsp:txBody>
      <dsp:txXfrm>
        <a:off x="3897046" y="526899"/>
        <a:ext cx="2434137" cy="2434137"/>
      </dsp:txXfrm>
    </dsp:sp>
    <dsp:sp modelId="{DE06C696-4C6B-4157-A1E1-89C17405AF60}">
      <dsp:nvSpPr>
        <dsp:cNvPr id="0" name=""/>
        <dsp:cNvSpPr/>
      </dsp:nvSpPr>
      <dsp:spPr>
        <a:xfrm>
          <a:off x="5844356" y="526899"/>
          <a:ext cx="2434137" cy="243413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3959" tIns="82550" rIns="133959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4</a:t>
          </a:r>
          <a:endParaRPr lang="ru-RU" sz="6500" kern="1200" dirty="0"/>
        </a:p>
      </dsp:txBody>
      <dsp:txXfrm>
        <a:off x="5844356" y="526899"/>
        <a:ext cx="2434137" cy="2434137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CD70E7-D5BD-4718-9984-0B9DFF241C2D}">
      <dsp:nvSpPr>
        <dsp:cNvPr id="0" name=""/>
        <dsp:cNvSpPr/>
      </dsp:nvSpPr>
      <dsp:spPr>
        <a:xfrm>
          <a:off x="2817736" y="2279382"/>
          <a:ext cx="3427848" cy="17139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kern="1200" dirty="0" smtClean="0"/>
            <a:t>общее</a:t>
          </a:r>
          <a:endParaRPr lang="ru-RU" sz="6400" kern="1200" dirty="0"/>
        </a:p>
      </dsp:txBody>
      <dsp:txXfrm>
        <a:off x="2817736" y="2279382"/>
        <a:ext cx="3427848" cy="1713924"/>
      </dsp:txXfrm>
    </dsp:sp>
    <dsp:sp modelId="{42A19D90-A807-45DF-93CA-203DE4769D49}">
      <dsp:nvSpPr>
        <dsp:cNvPr id="0" name=""/>
        <dsp:cNvSpPr/>
      </dsp:nvSpPr>
      <dsp:spPr>
        <a:xfrm rot="12049532">
          <a:off x="239589" y="1994026"/>
          <a:ext cx="6208814" cy="77255"/>
        </a:xfrm>
        <a:custGeom>
          <a:avLst/>
          <a:gdLst/>
          <a:ahLst/>
          <a:cxnLst/>
          <a:rect l="0" t="0" r="0" b="0"/>
          <a:pathLst>
            <a:path>
              <a:moveTo>
                <a:pt x="0" y="38627"/>
              </a:moveTo>
              <a:lnTo>
                <a:pt x="6208814" y="3862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2049532">
        <a:off x="3188776" y="1877434"/>
        <a:ext cx="310440" cy="310440"/>
      </dsp:txXfrm>
    </dsp:sp>
    <dsp:sp modelId="{A52807AA-530D-4A9C-91CC-6B9861D1FB92}">
      <dsp:nvSpPr>
        <dsp:cNvPr id="0" name=""/>
        <dsp:cNvSpPr/>
      </dsp:nvSpPr>
      <dsp:spPr>
        <a:xfrm>
          <a:off x="442408" y="72002"/>
          <a:ext cx="3427848" cy="17139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kern="1200" dirty="0" smtClean="0"/>
            <a:t>частное</a:t>
          </a:r>
          <a:endParaRPr lang="ru-RU" sz="6400" kern="1200" dirty="0"/>
        </a:p>
      </dsp:txBody>
      <dsp:txXfrm>
        <a:off x="442408" y="72002"/>
        <a:ext cx="3427848" cy="1713924"/>
      </dsp:txXfrm>
    </dsp:sp>
    <dsp:sp modelId="{66236DFA-E3E4-47B6-BC4E-E245F38A55AE}">
      <dsp:nvSpPr>
        <dsp:cNvPr id="0" name=""/>
        <dsp:cNvSpPr/>
      </dsp:nvSpPr>
      <dsp:spPr>
        <a:xfrm rot="14208694">
          <a:off x="4204844" y="1994026"/>
          <a:ext cx="2637647" cy="77255"/>
        </a:xfrm>
        <a:custGeom>
          <a:avLst/>
          <a:gdLst/>
          <a:ahLst/>
          <a:cxnLst/>
          <a:rect l="0" t="0" r="0" b="0"/>
          <a:pathLst>
            <a:path>
              <a:moveTo>
                <a:pt x="0" y="38627"/>
              </a:moveTo>
              <a:lnTo>
                <a:pt x="2637647" y="3862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4208694">
        <a:off x="5457727" y="1966713"/>
        <a:ext cx="131882" cy="131882"/>
      </dsp:txXfrm>
    </dsp:sp>
    <dsp:sp modelId="{A1CD310C-DCA0-4178-8F01-A908461BBD7C}">
      <dsp:nvSpPr>
        <dsp:cNvPr id="0" name=""/>
        <dsp:cNvSpPr/>
      </dsp:nvSpPr>
      <dsp:spPr>
        <a:xfrm>
          <a:off x="4801751" y="72002"/>
          <a:ext cx="3427848" cy="17139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kern="1200" dirty="0" smtClean="0"/>
            <a:t>частное</a:t>
          </a:r>
          <a:endParaRPr lang="ru-RU" sz="6400" kern="1200" dirty="0"/>
        </a:p>
      </dsp:txBody>
      <dsp:txXfrm>
        <a:off x="4801751" y="72002"/>
        <a:ext cx="3427848" cy="1713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F2391-BCC2-4432-ADCD-53FE77C05A1A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3DCFD-09C8-49C6-A9F8-03BB02EA54D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FF4F-748C-4CCE-9EDA-9BF4189AAB0B}" type="datetime1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Александрова Е.В. 2014 Нижневартовск МБОУ СОШ №2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847A-89B5-4E57-BA5E-48C86234B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62E9C-609D-4762-9B61-88D56A5C5289}" type="datetime1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Александрова Е.В. 2014 Нижневартовск МБОУ СОШ №2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847A-89B5-4E57-BA5E-48C86234B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1B2D-586C-4C0A-9795-41F187FE962C}" type="datetime1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Александрова Е.В. 2014 Нижневартовск МБОУ СОШ №2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847A-89B5-4E57-BA5E-48C86234B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FD1F-9DCD-4A41-98CF-95A6CF7A3690}" type="datetime1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Александрова Е.В. 2014 Нижневартовск МБОУ СОШ №2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847A-89B5-4E57-BA5E-48C86234B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655D-A7EF-4B48-8E0B-5794D041B83C}" type="datetime1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Александрова Е.В. 2014 Нижневартовск МБОУ СОШ №2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847A-89B5-4E57-BA5E-48C86234B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E68A4-03E9-43E1-8E48-D584DA9DDCA2}" type="datetime1">
              <a:rPr lang="ru-RU" smtClean="0"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Александрова Е.В. 2014 Нижневартовск МБОУ СОШ №2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847A-89B5-4E57-BA5E-48C86234B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357E-76E7-4454-A1C2-974C2343A3BD}" type="datetime1">
              <a:rPr lang="ru-RU" smtClean="0"/>
              <a:t>20.01.2015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Александрова Е.В. 2014 Нижневартовск МБОУ СОШ №2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847A-89B5-4E57-BA5E-48C86234B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C6C3-261E-4875-9A36-29ECB56D71D8}" type="datetime1">
              <a:rPr lang="ru-RU" smtClean="0"/>
              <a:t>20.01.2015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Александрова Е.В. 2014 Нижневартовск МБОУ СОШ №2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847A-89B5-4E57-BA5E-48C86234B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49DB-C9E2-46CE-928D-09F3FB7750FF}" type="datetime1">
              <a:rPr lang="ru-RU" smtClean="0"/>
              <a:t>20.01.2015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Александрова Е.В. 2014 Нижневартовск МБОУ СОШ №2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847A-89B5-4E57-BA5E-48C86234B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0AE8-3FDF-4E24-8F88-15EAEA3A854C}" type="datetime1">
              <a:rPr lang="ru-RU" smtClean="0"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Александрова Е.В. 2014 Нижневартовск МБОУ СОШ №2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847A-89B5-4E57-BA5E-48C86234B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B20D-8BED-4BA0-84EC-AC36ACF9DFF4}" type="datetime1">
              <a:rPr lang="ru-RU" smtClean="0"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Александрова Е.В. 2014 Нижневартовск МБОУ СОШ №2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847A-89B5-4E57-BA5E-48C86234B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92092-56BB-4E3D-81BC-D63A4CD17948}" type="datetime1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Александрова Е.В. 2014 Нижневартовск МБОУ СОШ №2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B847A-89B5-4E57-BA5E-48C86234B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Zcy;&amp;iecy;&amp;lcy;&amp;iecy;&amp;ncy;&amp;ycy;&amp;jcy; - &amp;Ncy;&amp;ocy;&amp;vcy;&amp;icy;&amp;ncy;&amp;kcy;&amp;icy; - &amp;SHcy;&amp;acy;&amp;bcy;&amp;lcy;&amp;ocy;&amp;ncy;&amp;ycy; &amp;pcy;&amp;rcy;&amp;iecy;&amp;zcy;&amp;iecy;&amp;ncy;&amp;tcy;&amp;acy;&amp;tscy;&amp;icy;&amp;jcy; - &amp;Mcy;&amp;iecy;&amp;tcy;&amp;ocy;&amp;dcy;&amp;icy;&amp;chcy;&amp;iecy;&amp;scy;&amp;kcy;&amp;acy;&amp;yacy; &amp;kcy;&amp;ocy;&amp;pcy;&amp;icy;&amp;lcy;&amp;kcy;&amp;acy; - &amp;scy;&amp;acy;&amp;jcy;&amp;tcy; &amp;ucy;&amp;chcy;&amp;icy;&amp;tcy;&amp;iecy;&amp;lcy;&amp;yacy; &amp;bcy;&amp;icy;&amp;ocy;&amp;lcy;&amp;ocy;&amp;g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4629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99792" y="1340768"/>
            <a:ext cx="6120680" cy="3539430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Использование технологии визуализации </a:t>
            </a:r>
            <a:b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учебной информации в условиях реализации ФГОС </a:t>
            </a:r>
            <a:b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в основной школе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endParaRPr lang="ru-RU" sz="32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Zcy;&amp;iecy;&amp;lcy;&amp;iecy;&amp;ncy;&amp;ycy;&amp;jcy; - &amp;Ncy;&amp;ocy;&amp;vcy;&amp;icy;&amp;ncy;&amp;kcy;&amp;icy; - &amp;SHcy;&amp;acy;&amp;bcy;&amp;lcy;&amp;ocy;&amp;ncy;&amp;ycy; &amp;pcy;&amp;rcy;&amp;iecy;&amp;zcy;&amp;iecy;&amp;ncy;&amp;tcy;&amp;acy;&amp;tscy;&amp;icy;&amp;jcy; - &amp;Mcy;&amp;iecy;&amp;tcy;&amp;ocy;&amp;dcy;&amp;icy;&amp;chcy;&amp;iecy;&amp;scy;&amp;kcy;&amp;acy;&amp;yacy; &amp;kcy;&amp;ocy;&amp;pcy;&amp;icy;&amp;lcy;&amp;kcy;&amp;acy; - &amp;scy;&amp;acy;&amp;jcy;&amp;tcy; &amp;ucy;&amp;chcy;&amp;icy;&amp;tcy;&amp;iecy;&amp;lcy;&amp;yacy; &amp;bcy;&amp;icy;&amp;ocy;&amp;lcy;&amp;ocy;&amp;g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2372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Принципы В.Я. </a:t>
            </a:r>
            <a:r>
              <a:rPr lang="ru-RU" sz="3200" dirty="0" err="1" smtClean="0">
                <a:solidFill>
                  <a:schemeClr val="accent3">
                    <a:lumMod val="50000"/>
                  </a:schemeClr>
                </a:solidFill>
              </a:rPr>
              <a:t>Сквирского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 в технологическом подходе к организации процесса обучения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38533963"/>
              </p:ext>
            </p:extLst>
          </p:nvPr>
        </p:nvGraphicFramePr>
        <p:xfrm>
          <a:off x="179512" y="1628800"/>
          <a:ext cx="8748464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Александрова Е.В. 2014 Нижневартовск МБОУ СОШ №2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Zcy;&amp;iecy;&amp;lcy;&amp;iecy;&amp;ncy;&amp;ycy;&amp;jcy; - &amp;Ncy;&amp;ocy;&amp;vcy;&amp;icy;&amp;ncy;&amp;kcy;&amp;icy; - &amp;SHcy;&amp;acy;&amp;bcy;&amp;lcy;&amp;ocy;&amp;ncy;&amp;ycy; &amp;pcy;&amp;rcy;&amp;iecy;&amp;zcy;&amp;iecy;&amp;ncy;&amp;tcy;&amp;acy;&amp;tscy;&amp;icy;&amp;jcy; - &amp;Mcy;&amp;iecy;&amp;tcy;&amp;ocy;&amp;dcy;&amp;icy;&amp;chcy;&amp;iecy;&amp;scy;&amp;kcy;&amp;acy;&amp;yacy; &amp;kcy;&amp;ocy;&amp;pcy;&amp;icy;&amp;lcy;&amp;kcy;&amp;acy; - &amp;scy;&amp;acy;&amp;jcy;&amp;tcy; &amp;ucy;&amp;chcy;&amp;icy;&amp;tcy;&amp;iecy;&amp;lcy;&amp;yacy; &amp;bcy;&amp;icy;&amp;ocy;&amp;lcy;&amp;ocy;&amp;g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212372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Учебный элемент (УЭ)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1181" y="1628800"/>
            <a:ext cx="8316416" cy="633670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ru-RU" sz="2400" b="1" dirty="0" smtClean="0"/>
              <a:t>Учебный элемент (УЭ) </a:t>
            </a:r>
            <a:r>
              <a:rPr lang="ru-RU" sz="2400" dirty="0" smtClean="0"/>
              <a:t>– это подлежащая усвоению логически законченная часть информации.  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ru-RU" sz="2400" u="sng" dirty="0" smtClean="0"/>
              <a:t>в качестве учебного элемента могут быть: </a:t>
            </a:r>
            <a:r>
              <a:rPr lang="ru-RU" sz="2400" i="1" dirty="0" smtClean="0"/>
              <a:t>определение понятия, факт, явление, процесс, закономерность, принцип, способ действия, характеристика объекта, вывод или следствие. 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ru-RU" sz="2400" u="sng" dirty="0" smtClean="0"/>
              <a:t>типы связей: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ru-RU" sz="2400" dirty="0" smtClean="0"/>
              <a:t> </a:t>
            </a:r>
            <a:r>
              <a:rPr lang="ru-RU" sz="2400" i="1" dirty="0" smtClean="0"/>
              <a:t>взаимодействие, порождение, преобразование, строение, управление и функциональные связи.</a:t>
            </a:r>
            <a:r>
              <a:rPr lang="ru-RU" sz="2400" dirty="0" smtClean="0"/>
              <a:t> 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Александрова Е.В. 2014 Нижневартовск МБОУ СОШ №2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&amp;Zcy;&amp;iecy;&amp;lcy;&amp;iecy;&amp;ncy;&amp;ycy;&amp;jcy; - &amp;Ncy;&amp;ocy;&amp;vcy;&amp;icy;&amp;ncy;&amp;kcy;&amp;icy; - &amp;SHcy;&amp;acy;&amp;bcy;&amp;lcy;&amp;ocy;&amp;ncy;&amp;ycy; &amp;pcy;&amp;rcy;&amp;iecy;&amp;zcy;&amp;iecy;&amp;ncy;&amp;tcy;&amp;acy;&amp;tscy;&amp;icy;&amp;jcy; - &amp;Mcy;&amp;iecy;&amp;tcy;&amp;ocy;&amp;dcy;&amp;icy;&amp;chcy;&amp;iecy;&amp;scy;&amp;kcy;&amp;acy;&amp;yacy; &amp;kcy;&amp;ocy;&amp;pcy;&amp;icy;&amp;lcy;&amp;kcy;&amp;acy; - &amp;scy;&amp;acy;&amp;jcy;&amp;tcy; &amp;ucy;&amp;chcy;&amp;icy;&amp;tcy;&amp;iecy;&amp;lcy;&amp;yacy; &amp;bcy;&amp;icy;&amp;ocy;&amp;lcy;&amp;ocy;&amp;g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2123729" cy="6858000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Фрагмент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спецификации учебных элементов темы «Механические свойства строительных материалов» 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655763" y="1363663"/>
            <a:ext cx="7889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655763" y="1363663"/>
            <a:ext cx="7889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655763" y="1363663"/>
            <a:ext cx="7889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655763" y="1363663"/>
            <a:ext cx="7889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1655763" y="1363663"/>
            <a:ext cx="7889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1655763" y="1363663"/>
            <a:ext cx="7889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1655763" y="1363663"/>
            <a:ext cx="7889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24586" name="Picture 10" descr="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1700213"/>
            <a:ext cx="8459787" cy="4891087"/>
          </a:xfrm>
          <a:noFill/>
          <a:ln/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Александрова Е.В. 2014 Нижневартовск МБОУ СОШ №2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Zcy;&amp;iecy;&amp;lcy;&amp;iecy;&amp;ncy;&amp;ycy;&amp;jcy; - &amp;Ncy;&amp;ocy;&amp;vcy;&amp;icy;&amp;ncy;&amp;kcy;&amp;icy; - &amp;SHcy;&amp;acy;&amp;bcy;&amp;lcy;&amp;ocy;&amp;ncy;&amp;ycy; &amp;pcy;&amp;rcy;&amp;iecy;&amp;zcy;&amp;iecy;&amp;ncy;&amp;tcy;&amp;acy;&amp;tscy;&amp;icy;&amp;jcy; - &amp;Mcy;&amp;iecy;&amp;tcy;&amp;ocy;&amp;dcy;&amp;icy;&amp;chcy;&amp;iecy;&amp;scy;&amp;kcy;&amp;acy;&amp;yacy; &amp;kcy;&amp;ocy;&amp;pcy;&amp;icy;&amp;lcy;&amp;kcy;&amp;acy; - &amp;scy;&amp;acy;&amp;jcy;&amp;tcy; &amp;ucy;&amp;chcy;&amp;icy;&amp;tcy;&amp;iecy;&amp;lcy;&amp;yacy; &amp;bcy;&amp;icy;&amp;ocy;&amp;lcy;&amp;ocy;&amp;g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212372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Спецификация учебных элементов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7544" y="1628800"/>
            <a:ext cx="8316912" cy="4973637"/>
          </a:xfrm>
          <a:prstGeom prst="rect">
            <a:avLst/>
          </a:prstGeom>
          <a:noFill/>
          <a:ln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Александрова Е.В. 2014 Нижневартовск МБОУ СОШ №2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Zcy;&amp;iecy;&amp;lcy;&amp;iecy;&amp;ncy;&amp;ycy;&amp;jcy; - &amp;Ncy;&amp;ocy;&amp;vcy;&amp;icy;&amp;ncy;&amp;kcy;&amp;icy; - &amp;SHcy;&amp;acy;&amp;bcy;&amp;lcy;&amp;ocy;&amp;ncy;&amp;ycy; &amp;pcy;&amp;rcy;&amp;iecy;&amp;zcy;&amp;iecy;&amp;ncy;&amp;tcy;&amp;acy;&amp;tscy;&amp;icy;&amp;jcy; - &amp;Mcy;&amp;iecy;&amp;tcy;&amp;ocy;&amp;dcy;&amp;icy;&amp;chcy;&amp;iecy;&amp;scy;&amp;kcy;&amp;acy;&amp;yacy; &amp;kcy;&amp;ocy;&amp;pcy;&amp;icy;&amp;lcy;&amp;kcy;&amp;acy; - &amp;scy;&amp;acy;&amp;jcy;&amp;tcy; &amp;ucy;&amp;chcy;&amp;icy;&amp;tcy;&amp;iecy;&amp;lcy;&amp;yacy; &amp;bcy;&amp;icy;&amp;ocy;&amp;lcy;&amp;ocy;&amp;g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212372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Графы учебной информации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980728"/>
            <a:ext cx="7992888" cy="4176464"/>
          </a:xfrm>
        </p:spPr>
        <p:txBody>
          <a:bodyPr>
            <a:normAutofit/>
          </a:bodyPr>
          <a:lstStyle/>
          <a:p>
            <a:pPr>
              <a:spcBef>
                <a:spcPct val="40000"/>
              </a:spcBef>
              <a:buFont typeface="Wingdings" pitchFamily="2" charset="2"/>
              <a:buNone/>
            </a:pPr>
            <a:r>
              <a:rPr lang="ru-RU" sz="3000" dirty="0" smtClean="0"/>
              <a:t>	</a:t>
            </a:r>
            <a:r>
              <a:rPr lang="ru-RU" sz="2200" i="1" dirty="0" smtClean="0"/>
              <a:t>Методика построения графа подробно изложена в пособиях М.И. </a:t>
            </a:r>
            <a:r>
              <a:rPr lang="ru-RU" sz="2200" i="1" dirty="0" err="1" smtClean="0"/>
              <a:t>Ерецкого</a:t>
            </a:r>
            <a:r>
              <a:rPr lang="ru-RU" sz="2200" i="1" dirty="0" smtClean="0"/>
              <a:t> и В.Я. </a:t>
            </a:r>
            <a:r>
              <a:rPr lang="ru-RU" sz="2200" i="1" dirty="0" err="1" smtClean="0"/>
              <a:t>Сквирского</a:t>
            </a:r>
            <a:r>
              <a:rPr lang="ru-RU" sz="2200" i="1" dirty="0" smtClean="0"/>
              <a:t>.</a:t>
            </a:r>
          </a:p>
          <a:p>
            <a:pPr>
              <a:spcBef>
                <a:spcPct val="40000"/>
              </a:spcBef>
              <a:buFont typeface="Wingdings" pitchFamily="2" charset="2"/>
              <a:buNone/>
            </a:pPr>
            <a:r>
              <a:rPr lang="ru-RU" sz="3000" b="1" dirty="0" smtClean="0"/>
              <a:t>	Граф</a:t>
            </a:r>
            <a:r>
              <a:rPr lang="ru-RU" sz="3000" dirty="0" smtClean="0"/>
              <a:t> – это схема, показывающая, каким образом множество точек (вершин) соединяется множеством линий (ребер). 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6" name="Содержимое 4"/>
          <p:cNvGraphicFramePr>
            <a:graphicFrameLocks/>
          </p:cNvGraphicFramePr>
          <p:nvPr/>
        </p:nvGraphicFramePr>
        <p:xfrm>
          <a:off x="914400" y="3429000"/>
          <a:ext cx="8229600" cy="3201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Александрова Е.В. 2014 Нижневартовск МБОУ СОШ №2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Zcy;&amp;iecy;&amp;lcy;&amp;iecy;&amp;ncy;&amp;ycy;&amp;jcy; - &amp;Ncy;&amp;ocy;&amp;vcy;&amp;icy;&amp;ncy;&amp;kcy;&amp;icy; - &amp;SHcy;&amp;acy;&amp;bcy;&amp;lcy;&amp;ocy;&amp;ncy;&amp;ycy; &amp;pcy;&amp;rcy;&amp;iecy;&amp;zcy;&amp;iecy;&amp;ncy;&amp;tcy;&amp;acy;&amp;tscy;&amp;icy;&amp;jcy; - &amp;Mcy;&amp;iecy;&amp;tcy;&amp;ocy;&amp;dcy;&amp;icy;&amp;chcy;&amp;iecy;&amp;scy;&amp;kcy;&amp;acy;&amp;yacy; &amp;kcy;&amp;ocy;&amp;pcy;&amp;icy;&amp;lcy;&amp;kcy;&amp;acy; - &amp;scy;&amp;acy;&amp;jcy;&amp;tcy; &amp;ucy;&amp;chcy;&amp;icy;&amp;tcy;&amp;iecy;&amp;lcy;&amp;yacy; &amp;bcy;&amp;icy;&amp;ocy;&amp;lcy;&amp;ocy;&amp;g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212372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Линейный граф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7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i="1" dirty="0" smtClean="0"/>
              <a:t>	При </a:t>
            </a:r>
            <a:r>
              <a:rPr lang="ru-RU" i="1" dirty="0"/>
              <a:t>такой структуре каждый предыдущий учебный элемент связан только с одним последующим. 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395536" y="3140968"/>
          <a:ext cx="8280920" cy="3487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Александрова Е.В. 2014 Нижневартовск МБОУ СОШ №2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Zcy;&amp;iecy;&amp;lcy;&amp;iecy;&amp;ncy;&amp;ycy;&amp;jcy; - &amp;Ncy;&amp;ocy;&amp;vcy;&amp;icy;&amp;ncy;&amp;kcy;&amp;icy; - &amp;SHcy;&amp;acy;&amp;bcy;&amp;lcy;&amp;ocy;&amp;ncy;&amp;ycy; &amp;pcy;&amp;rcy;&amp;iecy;&amp;zcy;&amp;iecy;&amp;ncy;&amp;tcy;&amp;acy;&amp;tscy;&amp;icy;&amp;jcy; - &amp;Mcy;&amp;iecy;&amp;tcy;&amp;ocy;&amp;dcy;&amp;icy;&amp;chcy;&amp;iecy;&amp;scy;&amp;kcy;&amp;acy;&amp;yacy; &amp;kcy;&amp;ocy;&amp;pcy;&amp;icy;&amp;lcy;&amp;kcy;&amp;acy; - &amp;scy;&amp;acy;&amp;jcy;&amp;tcy; &amp;ucy;&amp;chcy;&amp;icy;&amp;tcy;&amp;iecy;&amp;lcy;&amp;yacy; &amp;bcy;&amp;icy;&amp;ocy;&amp;lcy;&amp;ocy;&amp;g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212372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-1534988" y="2983260"/>
            <a:ext cx="6597352" cy="1152128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>
                <a:latin typeface="+mn-lt"/>
              </a:rPr>
              <a:t>Дедуктивный (древовидный) граф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темы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«Формы структурирования учебной информации»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</a:br>
            <a:r>
              <a:rPr lang="ru-RU" sz="2400" dirty="0" smtClean="0">
                <a:latin typeface="+mn-lt"/>
              </a:rPr>
              <a:t> </a:t>
            </a:r>
            <a:endParaRPr lang="ru-RU" sz="2400" dirty="0">
              <a:latin typeface="+mn-lt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2771800" y="2996952"/>
          <a:ext cx="6372200" cy="3690179"/>
        </p:xfrm>
        <a:graphic>
          <a:graphicData uri="http://schemas.openxmlformats.org/drawingml/2006/table">
            <a:tbl>
              <a:tblPr/>
              <a:tblGrid>
                <a:gridCol w="454052"/>
                <a:gridCol w="2673861"/>
                <a:gridCol w="383423"/>
                <a:gridCol w="2860864"/>
              </a:tblGrid>
              <a:tr h="255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r>
                        <a:rPr lang="ru-RU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уэ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r>
                        <a:rPr lang="ru-RU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уэ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Формы отображения структуры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14.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Наглядность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Заблаговременное составление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15.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«Скрытость» деталей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Экспромт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16.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Наглядность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 памяти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17.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Выделение существенного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 методических документах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18.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Неадекватность целям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Полный текст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19.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Наглядность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Однозначность понимания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«Опорный конспект»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21.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Высокая степень детализации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Графическая форма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22.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Опора на логические связи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Матричная форма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23.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Компактность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Однозначность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24.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Обозримость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Недостаточная обозримость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25.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Простота оценки структуры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13.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Затрудненность оценки </a:t>
                      </a:r>
                      <a:b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структуры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Отсутствие дидактических и </a:t>
                      </a:r>
                      <a:b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информативных возможностей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4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3253" y="404664"/>
            <a:ext cx="6720747" cy="2520280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Александрова Е.В. 2014 Нижневартовск МБОУ СОШ №2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Zcy;&amp;iecy;&amp;lcy;&amp;iecy;&amp;ncy;&amp;ycy;&amp;jcy; - &amp;Ncy;&amp;ocy;&amp;vcy;&amp;icy;&amp;ncy;&amp;kcy;&amp;icy; - &amp;SHcy;&amp;acy;&amp;bcy;&amp;lcy;&amp;ocy;&amp;ncy;&amp;ycy; &amp;pcy;&amp;rcy;&amp;iecy;&amp;zcy;&amp;iecy;&amp;ncy;&amp;tcy;&amp;acy;&amp;tscy;&amp;icy;&amp;jcy; - &amp;Mcy;&amp;iecy;&amp;tcy;&amp;ocy;&amp;dcy;&amp;icy;&amp;chcy;&amp;iecy;&amp;scy;&amp;kcy;&amp;acy;&amp;yacy; &amp;kcy;&amp;ocy;&amp;pcy;&amp;icy;&amp;lcy;&amp;kcy;&amp;acy; - &amp;scy;&amp;acy;&amp;jcy;&amp;tcy; &amp;ucy;&amp;chcy;&amp;icy;&amp;tcy;&amp;iecy;&amp;lcy;&amp;yacy; &amp;bcy;&amp;icy;&amp;ocy;&amp;lcy;&amp;ocy;&amp;g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212372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Индуктивный граф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132856"/>
          <a:ext cx="8229600" cy="3993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Александрова Е.В. 2014 Нижневартовск МБОУ СОШ №2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Zcy;&amp;iecy;&amp;lcy;&amp;iecy;&amp;ncy;&amp;ycy;&amp;jcy; - &amp;Ncy;&amp;ocy;&amp;vcy;&amp;icy;&amp;ncy;&amp;kcy;&amp;icy; - &amp;SHcy;&amp;acy;&amp;bcy;&amp;lcy;&amp;ocy;&amp;ncy;&amp;ycy; &amp;pcy;&amp;rcy;&amp;iecy;&amp;zcy;&amp;iecy;&amp;ncy;&amp;tcy;&amp;acy;&amp;tscy;&amp;icy;&amp;jcy; - &amp;Mcy;&amp;iecy;&amp;tcy;&amp;ocy;&amp;dcy;&amp;icy;&amp;chcy;&amp;iecy;&amp;scy;&amp;kcy;&amp;acy;&amp;yacy; &amp;kcy;&amp;ocy;&amp;pcy;&amp;icy;&amp;lcy;&amp;kcy;&amp;acy; - &amp;scy;&amp;acy;&amp;jcy;&amp;tcy; &amp;ucy;&amp;chcy;&amp;icy;&amp;tcy;&amp;iecy;&amp;lcy;&amp;yacy; &amp;bcy;&amp;icy;&amp;ocy;&amp;lcy;&amp;ocy;&amp;g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212372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Схемно-знаковые модели представления знаний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/>
              <a:t>Логическая структура учебной информации в форме графа.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467544" y="3068960"/>
          <a:ext cx="8229600" cy="3201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Александрова Е.В. 2014 Нижневартовск МБОУ СОШ №2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Zcy;&amp;iecy;&amp;lcy;&amp;iecy;&amp;ncy;&amp;ycy;&amp;jcy; - &amp;Ncy;&amp;ocy;&amp;vcy;&amp;icy;&amp;ncy;&amp;kcy;&amp;icy; - &amp;SHcy;&amp;acy;&amp;bcy;&amp;lcy;&amp;ocy;&amp;ncy;&amp;ycy; &amp;pcy;&amp;rcy;&amp;iecy;&amp;zcy;&amp;iecy;&amp;ncy;&amp;tcy;&amp;acy;&amp;tscy;&amp;icy;&amp;jcy; - &amp;Mcy;&amp;iecy;&amp;tcy;&amp;ocy;&amp;dcy;&amp;icy;&amp;chcy;&amp;iecy;&amp;scy;&amp;kcy;&amp;acy;&amp;yacy; &amp;kcy;&amp;ocy;&amp;pcy;&amp;icy;&amp;lcy;&amp;kcy;&amp;acy; - &amp;scy;&amp;acy;&amp;jcy;&amp;tcy; &amp;ucy;&amp;chcy;&amp;icy;&amp;tcy;&amp;iecy;&amp;lcy;&amp;yacy; &amp;bcy;&amp;icy;&amp;ocy;&amp;lcy;&amp;ocy;&amp;g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212372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Схемно-знаковые модели представления знаний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/>
              <a:t>Продукционная модель</a:t>
            </a:r>
            <a:endParaRPr lang="ru-RU" dirty="0"/>
          </a:p>
        </p:txBody>
      </p:sp>
      <p:pic>
        <p:nvPicPr>
          <p:cNvPr id="5" name="Рисунок 4" descr="dopc11092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348880"/>
            <a:ext cx="756084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15816" y="6309320"/>
            <a:ext cx="6394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Рисунок </a:t>
            </a:r>
            <a:r>
              <a:rPr lang="ru-RU" dirty="0" smtClean="0"/>
              <a:t>– </a:t>
            </a:r>
            <a:r>
              <a:rPr lang="ru-RU" dirty="0"/>
              <a:t>Граф понятий темы «Четырехугольники»</a:t>
            </a:r>
          </a:p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Александрова Е.В. 2014 Нижневартовск МБОУ СОШ №2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Zcy;&amp;iecy;&amp;lcy;&amp;iecy;&amp;ncy;&amp;ycy;&amp;jcy; - &amp;Ncy;&amp;ocy;&amp;vcy;&amp;icy;&amp;ncy;&amp;kcy;&amp;icy; - &amp;SHcy;&amp;acy;&amp;bcy;&amp;lcy;&amp;ocy;&amp;ncy;&amp;ycy; &amp;pcy;&amp;rcy;&amp;iecy;&amp;zcy;&amp;iecy;&amp;ncy;&amp;tcy;&amp;acy;&amp;tscy;&amp;icy;&amp;jcy; - &amp;Mcy;&amp;iecy;&amp;tcy;&amp;ocy;&amp;dcy;&amp;icy;&amp;chcy;&amp;iecy;&amp;scy;&amp;kcy;&amp;acy;&amp;yacy; &amp;kcy;&amp;ocy;&amp;pcy;&amp;icy;&amp;lcy;&amp;kcy;&amp;acy; - &amp;scy;&amp;acy;&amp;jcy;&amp;tcy; &amp;ucy;&amp;chcy;&amp;icy;&amp;tcy;&amp;iecy;&amp;lcy;&amp;yacy; &amp;bcy;&amp;icy;&amp;ocy;&amp;lcy;&amp;ocy;&amp;g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212372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технология визуализации учебной информации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689452731"/>
              </p:ext>
            </p:extLst>
          </p:nvPr>
        </p:nvGraphicFramePr>
        <p:xfrm>
          <a:off x="0" y="1556792"/>
          <a:ext cx="1044116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Александрова Е.В. 2014 Нижневартовск МБОУ СОШ №2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Zcy;&amp;iecy;&amp;lcy;&amp;iecy;&amp;ncy;&amp;ycy;&amp;jcy; - &amp;Ncy;&amp;ocy;&amp;vcy;&amp;icy;&amp;ncy;&amp;kcy;&amp;icy; - &amp;SHcy;&amp;acy;&amp;bcy;&amp;lcy;&amp;ocy;&amp;ncy;&amp;ycy; &amp;pcy;&amp;rcy;&amp;iecy;&amp;zcy;&amp;iecy;&amp;ncy;&amp;tcy;&amp;acy;&amp;tscy;&amp;icy;&amp;jcy; - &amp;Mcy;&amp;iecy;&amp;tcy;&amp;ocy;&amp;dcy;&amp;icy;&amp;chcy;&amp;iecy;&amp;scy;&amp;kcy;&amp;acy;&amp;yacy; &amp;kcy;&amp;ocy;&amp;pcy;&amp;icy;&amp;lcy;&amp;kcy;&amp;acy; - &amp;scy;&amp;acy;&amp;jcy;&amp;tcy; &amp;ucy;&amp;chcy;&amp;icy;&amp;tcy;&amp;iecy;&amp;lcy;&amp;yacy; &amp;bcy;&amp;icy;&amp;ocy;&amp;lcy;&amp;ocy;&amp;g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212372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Схемно-знаковые модели представления знаний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84984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Логическая модель</a:t>
            </a:r>
          </a:p>
          <a:p>
            <a:pPr>
              <a:buNone/>
            </a:pPr>
            <a:r>
              <a:rPr lang="ru-RU" b="1" i="1" dirty="0" smtClean="0"/>
              <a:t>     </a:t>
            </a:r>
            <a:endParaRPr lang="ru-RU" b="1" i="1" dirty="0"/>
          </a:p>
          <a:p>
            <a:pPr>
              <a:buNone/>
            </a:pPr>
            <a:r>
              <a:rPr lang="ru-RU" b="1" i="1" dirty="0" smtClean="0"/>
              <a:t>            </a:t>
            </a:r>
            <a:r>
              <a:rPr lang="ru-RU" dirty="0" smtClean="0"/>
              <a:t>(</a:t>
            </a:r>
            <a:r>
              <a:rPr lang="ru-RU" i="1" dirty="0" smtClean="0"/>
              <a:t>а </a:t>
            </a:r>
            <a:r>
              <a:rPr lang="ru-RU" dirty="0"/>
              <a:t>||</a:t>
            </a:r>
            <a:r>
              <a:rPr lang="ru-RU" i="1" dirty="0"/>
              <a:t> с, в </a:t>
            </a:r>
            <a:r>
              <a:rPr lang="ru-RU" dirty="0"/>
              <a:t>||</a:t>
            </a:r>
            <a:r>
              <a:rPr lang="ru-RU" i="1" dirty="0"/>
              <a:t> с</a:t>
            </a:r>
            <a:r>
              <a:rPr lang="ru-RU" dirty="0"/>
              <a:t>) →  (</a:t>
            </a:r>
            <a:r>
              <a:rPr lang="ru-RU" i="1" dirty="0"/>
              <a:t>а</a:t>
            </a:r>
            <a:r>
              <a:rPr lang="ru-RU" dirty="0"/>
              <a:t> || </a:t>
            </a:r>
            <a:r>
              <a:rPr lang="ru-RU" i="1" dirty="0"/>
              <a:t>в </a:t>
            </a:r>
            <a:r>
              <a:rPr lang="ru-RU" dirty="0" smtClean="0"/>
              <a:t>)</a:t>
            </a:r>
            <a:endParaRPr lang="en-US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/>
              <a:t>   Past Simple (?)         Did ☺ V? 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Александрова Е.В. 2014 Нижневартовск МБОУ СОШ №2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Zcy;&amp;iecy;&amp;lcy;&amp;iecy;&amp;ncy;&amp;ycy;&amp;jcy; - &amp;Ncy;&amp;ocy;&amp;vcy;&amp;icy;&amp;ncy;&amp;kcy;&amp;icy; - &amp;SHcy;&amp;acy;&amp;bcy;&amp;lcy;&amp;ocy;&amp;ncy;&amp;ycy; &amp;pcy;&amp;rcy;&amp;iecy;&amp;zcy;&amp;iecy;&amp;ncy;&amp;tcy;&amp;acy;&amp;tscy;&amp;icy;&amp;jcy; - &amp;Mcy;&amp;iecy;&amp;tcy;&amp;ocy;&amp;dcy;&amp;icy;&amp;chcy;&amp;iecy;&amp;scy;&amp;kcy;&amp;acy;&amp;yacy; &amp;kcy;&amp;ocy;&amp;pcy;&amp;icy;&amp;lcy;&amp;kcy;&amp;acy; - &amp;scy;&amp;acy;&amp;jcy;&amp;tcy; &amp;ucy;&amp;chcy;&amp;icy;&amp;tcy;&amp;iecy;&amp;lcy;&amp;yacy; &amp;bcy;&amp;icy;&amp;ocy;&amp;lcy;&amp;ocy;&amp;gcy;&amp;i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212372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Схемно-знаковые модели представления знаний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Модель семантической сети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4817" name="Object 1"/>
          <p:cNvGraphicFramePr>
            <a:graphicFrameLocks noChangeAspect="1"/>
          </p:cNvGraphicFramePr>
          <p:nvPr/>
        </p:nvGraphicFramePr>
        <p:xfrm>
          <a:off x="611560" y="2348880"/>
          <a:ext cx="8352928" cy="2989892"/>
        </p:xfrm>
        <a:graphic>
          <a:graphicData uri="http://schemas.openxmlformats.org/presentationml/2006/ole">
            <p:oleObj spid="_x0000_s34819" name="Точечный рисунок" r:id="rId4" imgW="6466667" imgH="2314286" progId="PBrush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35896" y="6093296"/>
            <a:ext cx="5024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Рисунок </a:t>
            </a:r>
            <a:r>
              <a:rPr lang="ru-RU" dirty="0" smtClean="0"/>
              <a:t>–</a:t>
            </a:r>
            <a:r>
              <a:rPr lang="ru-RU" b="1" dirty="0" smtClean="0"/>
              <a:t> </a:t>
            </a:r>
            <a:r>
              <a:rPr lang="ru-RU" dirty="0"/>
              <a:t>Модели представления знаний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Александрова Е.В. 2014 Нижневартовск МБОУ СОШ №2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Zcy;&amp;iecy;&amp;lcy;&amp;iecy;&amp;ncy;&amp;ycy;&amp;jcy; - &amp;Ncy;&amp;ocy;&amp;vcy;&amp;icy;&amp;ncy;&amp;kcy;&amp;icy; - &amp;SHcy;&amp;acy;&amp;bcy;&amp;lcy;&amp;ocy;&amp;ncy;&amp;ycy; &amp;pcy;&amp;rcy;&amp;iecy;&amp;zcy;&amp;iecy;&amp;ncy;&amp;tcy;&amp;acy;&amp;tscy;&amp;icy;&amp;jcy; - &amp;Mcy;&amp;iecy;&amp;tcy;&amp;ocy;&amp;dcy;&amp;icy;&amp;chcy;&amp;iecy;&amp;scy;&amp;kcy;&amp;acy;&amp;yacy; &amp;kcy;&amp;ocy;&amp;pcy;&amp;icy;&amp;lcy;&amp;kcy;&amp;acy; - &amp;scy;&amp;acy;&amp;jcy;&amp;tcy; &amp;ucy;&amp;chcy;&amp;icy;&amp;tcy;&amp;iecy;&amp;lcy;&amp;yacy; &amp;bcy;&amp;icy;&amp;ocy;&amp;lcy;&amp;ocy;&amp;g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212372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Схемно-знаковые модели представления знаний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err="1"/>
              <a:t>Когнитивно-графические</a:t>
            </a:r>
            <a:r>
              <a:rPr lang="ru-RU" b="1" i="1" dirty="0"/>
              <a:t> элементы «Древо» </a:t>
            </a:r>
            <a:r>
              <a:rPr lang="ru-RU" dirty="0"/>
              <a:t>и</a:t>
            </a:r>
            <a:r>
              <a:rPr lang="ru-RU" b="1" i="1" dirty="0"/>
              <a:t> «Здание»</a:t>
            </a:r>
            <a:endParaRPr lang="ru-RU" dirty="0"/>
          </a:p>
        </p:txBody>
      </p:sp>
      <p:pic>
        <p:nvPicPr>
          <p:cNvPr id="5" name="Picture 3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9750" y="2708920"/>
            <a:ext cx="8604250" cy="4107805"/>
          </a:xfrm>
          <a:prstGeom prst="rect">
            <a:avLst/>
          </a:prstGeom>
          <a:noFill/>
          <a:ln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Александрова Е.В. 2014 Нижневартовск МБОУ СОШ №2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Zcy;&amp;iecy;&amp;lcy;&amp;iecy;&amp;ncy;&amp;ycy;&amp;jcy; - &amp;Ncy;&amp;ocy;&amp;vcy;&amp;icy;&amp;ncy;&amp;kcy;&amp;icy; - &amp;SHcy;&amp;acy;&amp;bcy;&amp;lcy;&amp;ocy;&amp;ncy;&amp;ycy; &amp;pcy;&amp;rcy;&amp;iecy;&amp;zcy;&amp;iecy;&amp;ncy;&amp;tcy;&amp;acy;&amp;tscy;&amp;icy;&amp;jcy; - &amp;Mcy;&amp;iecy;&amp;tcy;&amp;ocy;&amp;dcy;&amp;icy;&amp;chcy;&amp;iecy;&amp;scy;&amp;kcy;&amp;acy;&amp;yacy; &amp;kcy;&amp;ocy;&amp;pcy;&amp;icy;&amp;lcy;&amp;kcy;&amp;acy; - &amp;scy;&amp;acy;&amp;jcy;&amp;tcy; &amp;ucy;&amp;chcy;&amp;icy;&amp;tcy;&amp;iecy;&amp;lcy;&amp;yacy; &amp;bcy;&amp;icy;&amp;ocy;&amp;lcy;&amp;ocy;&amp;g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212372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Схемно-знаковые модели представления знаний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/>
              <a:t>Фреймовая модель</a:t>
            </a:r>
            <a:r>
              <a:rPr lang="ru-RU" dirty="0"/>
              <a:t>.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15616" y="2492896"/>
          <a:ext cx="7772400" cy="4145280"/>
        </p:xfrm>
        <a:graphic>
          <a:graphicData uri="http://schemas.openxmlformats.org/drawingml/2006/table">
            <a:tbl>
              <a:tblPr/>
              <a:tblGrid>
                <a:gridCol w="2865438"/>
                <a:gridCol w="1281112"/>
                <a:gridCol w="806450"/>
                <a:gridCol w="2819400"/>
              </a:tblGrid>
              <a:tr h="39528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Наименование: КНИГА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37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Атрибуты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2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ПЕРЕПЛЕТ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ОГЛАВЛЕНИЕ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37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ТИТУЛЬНЫЙ ЛИСТ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ВВЕДЕНИЕ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2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ТЕКСТ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РАЗДЕЛЫ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37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АННОТАЦИЯ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ЗАКЛЮЧЕНИЕ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2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ИЛЛЮСТРАЦИИ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ПРИЛОЖЕНИЕ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ФОРМАТ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Александрова Е.В. 2014 Нижневартовск МБОУ СОШ №2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Zcy;&amp;iecy;&amp;lcy;&amp;iecy;&amp;ncy;&amp;ycy;&amp;jcy; - &amp;Ncy;&amp;ocy;&amp;vcy;&amp;icy;&amp;ncy;&amp;kcy;&amp;icy; - &amp;SHcy;&amp;acy;&amp;bcy;&amp;lcy;&amp;ocy;&amp;ncy;&amp;ycy; &amp;pcy;&amp;rcy;&amp;iecy;&amp;zcy;&amp;iecy;&amp;ncy;&amp;tcy;&amp;acy;&amp;tscy;&amp;icy;&amp;jcy; - &amp;Mcy;&amp;iecy;&amp;tcy;&amp;ocy;&amp;dcy;&amp;icy;&amp;chcy;&amp;iecy;&amp;scy;&amp;kcy;&amp;acy;&amp;yacy; &amp;kcy;&amp;ocy;&amp;pcy;&amp;icy;&amp;lcy;&amp;kcy;&amp;acy; - &amp;scy;&amp;acy;&amp;jcy;&amp;tcy; &amp;ucy;&amp;chcy;&amp;icy;&amp;tcy;&amp;iecy;&amp;lcy;&amp;yacy; &amp;bcy;&amp;icy;&amp;ocy;&amp;lcy;&amp;ocy;&amp;g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212372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Схемно-знаковые модели представления знаний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/>
              <a:t>Фреймовая модель</a:t>
            </a:r>
            <a:r>
              <a:rPr lang="ru-RU" dirty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15608" y="1700808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Структура фрейма проблемы М.А. </a:t>
            </a:r>
            <a:r>
              <a:rPr lang="ru-RU" dirty="0" err="1" smtClean="0"/>
              <a:t>Чошанова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Picture 3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979712" y="2332896"/>
            <a:ext cx="6840438" cy="4480654"/>
          </a:xfrm>
          <a:prstGeom prst="rect">
            <a:avLst/>
          </a:prstGeom>
          <a:noFill/>
          <a:ln/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Александрова Е.В. 2014 Нижневартовск МБОУ СОШ №2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Zcy;&amp;iecy;&amp;lcy;&amp;iecy;&amp;ncy;&amp;ycy;&amp;jcy; - &amp;Ncy;&amp;ocy;&amp;vcy;&amp;icy;&amp;ncy;&amp;kcy;&amp;icy; - &amp;SHcy;&amp;acy;&amp;bcy;&amp;lcy;&amp;ocy;&amp;ncy;&amp;ycy; &amp;pcy;&amp;rcy;&amp;iecy;&amp;zcy;&amp;iecy;&amp;ncy;&amp;tcy;&amp;acy;&amp;tscy;&amp;icy;&amp;jcy; - &amp;Mcy;&amp;iecy;&amp;tcy;&amp;ocy;&amp;dcy;&amp;icy;&amp;chcy;&amp;iecy;&amp;scy;&amp;kcy;&amp;acy;&amp;yacy; &amp;kcy;&amp;ocy;&amp;pcy;&amp;icy;&amp;lcy;&amp;kcy;&amp;acy; - &amp;scy;&amp;acy;&amp;jcy;&amp;tcy; &amp;ucy;&amp;chcy;&amp;icy;&amp;tcy;&amp;iecy;&amp;lcy;&amp;yacy; &amp;bcy;&amp;icy;&amp;ocy;&amp;lcy;&amp;ocy;&amp;g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212372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Схемно-знаковые модели представления знаний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err="1"/>
              <a:t>Схемоконспект</a:t>
            </a:r>
            <a:r>
              <a:rPr lang="ru-RU" dirty="0"/>
              <a:t> или </a:t>
            </a:r>
            <a:r>
              <a:rPr lang="ru-RU" b="1" i="1" dirty="0"/>
              <a:t>конспект-схема</a:t>
            </a:r>
            <a:r>
              <a:rPr lang="ru-RU" dirty="0"/>
              <a:t> </a:t>
            </a:r>
          </a:p>
        </p:txBody>
      </p:sp>
      <p:pic>
        <p:nvPicPr>
          <p:cNvPr id="5" name="Picture 3" descr="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1188" y="2552700"/>
            <a:ext cx="8532812" cy="4305300"/>
          </a:xfrm>
          <a:prstGeom prst="rect">
            <a:avLst/>
          </a:prstGeom>
          <a:noFill/>
          <a:ln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Александрова Е.В. 2014 Нижневартовск МБОУ СОШ №2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Zcy;&amp;iecy;&amp;lcy;&amp;iecy;&amp;ncy;&amp;ycy;&amp;jcy; - &amp;Ncy;&amp;ocy;&amp;vcy;&amp;icy;&amp;ncy;&amp;kcy;&amp;icy; - &amp;SHcy;&amp;acy;&amp;bcy;&amp;lcy;&amp;ocy;&amp;ncy;&amp;ycy; &amp;pcy;&amp;rcy;&amp;iecy;&amp;zcy;&amp;iecy;&amp;ncy;&amp;tcy;&amp;acy;&amp;tscy;&amp;icy;&amp;jcy; - &amp;Mcy;&amp;iecy;&amp;tcy;&amp;ocy;&amp;dcy;&amp;icy;&amp;chcy;&amp;iecy;&amp;scy;&amp;kcy;&amp;acy;&amp;yacy; &amp;kcy;&amp;ocy;&amp;pcy;&amp;icy;&amp;lcy;&amp;kcy;&amp;acy; - &amp;scy;&amp;acy;&amp;jcy;&amp;tcy; &amp;ucy;&amp;chcy;&amp;icy;&amp;tcy;&amp;iecy;&amp;lcy;&amp;yacy; &amp;bcy;&amp;icy;&amp;ocy;&amp;lcy;&amp;ocy;&amp;g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212372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Схемно-знаковые модели представления знаний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>
            <a:normAutofit lnSpcReduction="10000"/>
          </a:bodyPr>
          <a:lstStyle/>
          <a:p>
            <a:r>
              <a:rPr lang="ru-RU" sz="2400" b="1" i="1" dirty="0"/>
              <a:t>Опорный конспект</a:t>
            </a:r>
            <a:r>
              <a:rPr lang="ru-RU" sz="2400" dirty="0"/>
              <a:t> или </a:t>
            </a:r>
            <a:r>
              <a:rPr lang="ru-RU" sz="2400" b="1" i="1" dirty="0"/>
              <a:t>лист опорных сигналов (Л.О.С.)</a:t>
            </a:r>
            <a:r>
              <a:rPr lang="ru-RU" sz="2400" dirty="0"/>
              <a:t> </a:t>
            </a:r>
            <a:r>
              <a:rPr lang="en-US" sz="2400" dirty="0" smtClean="0"/>
              <a:t>.</a:t>
            </a:r>
            <a:r>
              <a:rPr lang="ru-RU" sz="2400" dirty="0"/>
              <a:t> Основные требованиями к составлению опорного конспекта, по </a:t>
            </a:r>
            <a:r>
              <a:rPr lang="ru-RU" sz="2400" dirty="0" smtClean="0"/>
              <a:t>мнению </a:t>
            </a:r>
            <a:r>
              <a:rPr lang="ru-RU" sz="2400" dirty="0"/>
              <a:t>В.Ф. </a:t>
            </a:r>
            <a:r>
              <a:rPr lang="ru-RU" sz="2400" dirty="0" smtClean="0"/>
              <a:t>Шаталова</a:t>
            </a:r>
            <a:endParaRPr lang="en-US" sz="2400" dirty="0" smtClean="0"/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ru-RU" sz="2400" b="1" dirty="0" smtClean="0"/>
              <a:t>Лаконичность</a:t>
            </a:r>
            <a:endParaRPr lang="en-US" sz="2400" dirty="0" smtClean="0"/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ru-RU" sz="2400" b="1" dirty="0" smtClean="0"/>
              <a:t>Структурность</a:t>
            </a:r>
            <a:endParaRPr lang="en-US" sz="2400" dirty="0" smtClean="0"/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ru-RU" sz="2400" b="1" dirty="0" smtClean="0"/>
              <a:t>Унификация</a:t>
            </a:r>
            <a:endParaRPr lang="en-US" sz="2400" dirty="0" smtClean="0"/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ru-RU" sz="2400" b="1" dirty="0" smtClean="0"/>
              <a:t>Автономность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ru-RU" sz="2400" b="1" dirty="0" smtClean="0"/>
              <a:t>Привычные ассоциации и стереотипы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ru-RU" sz="2400" b="1" dirty="0" smtClean="0"/>
              <a:t>Непохожесть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ru-RU" sz="2400" b="1" dirty="0" smtClean="0"/>
              <a:t>Простота</a:t>
            </a:r>
            <a:endParaRPr lang="ru-RU" sz="2400" dirty="0" smtClean="0"/>
          </a:p>
          <a:p>
            <a:endParaRPr lang="ru-RU" sz="2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Александрова Е.В. 2014 Нижневартовск МБОУ СОШ №2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196752"/>
            <a:ext cx="6133331" cy="5414963"/>
          </a:xfrm>
          <a:prstGeom prst="rect">
            <a:avLst/>
          </a:prstGeom>
          <a:noFill/>
        </p:spPr>
      </p:pic>
      <p:pic>
        <p:nvPicPr>
          <p:cNvPr id="4098" name="Picture 2" descr="&amp;Zcy;&amp;iecy;&amp;lcy;&amp;iecy;&amp;ncy;&amp;ycy;&amp;jcy; - &amp;Ncy;&amp;ocy;&amp;vcy;&amp;icy;&amp;ncy;&amp;kcy;&amp;icy; - &amp;SHcy;&amp;acy;&amp;bcy;&amp;lcy;&amp;ocy;&amp;ncy;&amp;ycy; &amp;pcy;&amp;rcy;&amp;iecy;&amp;zcy;&amp;iecy;&amp;ncy;&amp;tcy;&amp;acy;&amp;tscy;&amp;icy;&amp;jcy; - &amp;Mcy;&amp;iecy;&amp;tcy;&amp;ocy;&amp;dcy;&amp;icy;&amp;chcy;&amp;iecy;&amp;scy;&amp;kcy;&amp;acy;&amp;yacy; &amp;kcy;&amp;ocy;&amp;pcy;&amp;icy;&amp;lcy;&amp;kcy;&amp;acy; - &amp;scy;&amp;acy;&amp;jcy;&amp;tcy; &amp;ucy;&amp;chcy;&amp;icy;&amp;tcy;&amp;iecy;&amp;lcy;&amp;yacy; &amp;bcy;&amp;icy;&amp;ocy;&amp;lcy;&amp;ocy;&amp;gcy;&amp;i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212372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Схемно-знаковые модели представления знаний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6200000">
            <a:off x="816076" y="1424285"/>
            <a:ext cx="526906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Опорный конспект по педагогике «Схема решения учебной задачи в теории развивающего обучения»</a:t>
            </a:r>
            <a:endParaRPr lang="ru-RU" sz="20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Александрова Е.В. 2014 Нижневартовск МБОУ СОШ №2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Zcy;&amp;iecy;&amp;lcy;&amp;iecy;&amp;ncy;&amp;ycy;&amp;jcy; - &amp;Ncy;&amp;ocy;&amp;vcy;&amp;icy;&amp;ncy;&amp;kcy;&amp;icy; - &amp;SHcy;&amp;acy;&amp;bcy;&amp;lcy;&amp;ocy;&amp;ncy;&amp;ycy; &amp;pcy;&amp;rcy;&amp;iecy;&amp;zcy;&amp;iecy;&amp;ncy;&amp;tcy;&amp;acy;&amp;tscy;&amp;icy;&amp;jcy; - &amp;Mcy;&amp;iecy;&amp;tcy;&amp;ocy;&amp;dcy;&amp;icy;&amp;chcy;&amp;iecy;&amp;scy;&amp;kcy;&amp;acy;&amp;yacy; &amp;kcy;&amp;ocy;&amp;pcy;&amp;icy;&amp;lcy;&amp;kcy;&amp;acy; - &amp;scy;&amp;acy;&amp;jcy;&amp;tcy; &amp;ucy;&amp;chcy;&amp;icy;&amp;tcy;&amp;iecy;&amp;lcy;&amp;yacy; &amp;bcy;&amp;icy;&amp;ocy;&amp;lcy;&amp;ocy;&amp;g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212372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Схемно-знаковые модели представления знаний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/>
              <a:t>Карта </a:t>
            </a:r>
            <a:r>
              <a:rPr lang="ru-RU" b="1" i="1" dirty="0" smtClean="0"/>
              <a:t>памяти</a:t>
            </a:r>
            <a:endParaRPr lang="ru-RU" dirty="0"/>
          </a:p>
        </p:txBody>
      </p:sp>
      <p:pic>
        <p:nvPicPr>
          <p:cNvPr id="5" name="Рисунок 4" descr="samoprez-1-medium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2204864"/>
            <a:ext cx="835292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Александрова Е.В. 2014 Нижневартовск МБОУ СОШ №2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Zcy;&amp;iecy;&amp;lcy;&amp;iecy;&amp;ncy;&amp;ycy;&amp;jcy; - &amp;Ncy;&amp;ocy;&amp;vcy;&amp;icy;&amp;ncy;&amp;kcy;&amp;icy; - &amp;SHcy;&amp;acy;&amp;bcy;&amp;lcy;&amp;ocy;&amp;ncy;&amp;ycy; &amp;pcy;&amp;rcy;&amp;iecy;&amp;zcy;&amp;iecy;&amp;ncy;&amp;tcy;&amp;acy;&amp;tscy;&amp;icy;&amp;jcy; - &amp;Mcy;&amp;iecy;&amp;tcy;&amp;ocy;&amp;dcy;&amp;icy;&amp;chcy;&amp;iecy;&amp;scy;&amp;kcy;&amp;acy;&amp;yacy; &amp;kcy;&amp;ocy;&amp;pcy;&amp;icy;&amp;lcy;&amp;kcy;&amp;acy; - &amp;scy;&amp;acy;&amp;jcy;&amp;tcy; &amp;ucy;&amp;chcy;&amp;icy;&amp;tcy;&amp;iecy;&amp;lcy;&amp;yacy; &amp;bcy;&amp;icy;&amp;ocy;&amp;lcy;&amp;ocy;&amp;g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212372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Схемно-знаковые модели представления знаний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/>
              <a:t>Схемы </a:t>
            </a:r>
            <a:r>
              <a:rPr lang="ru-RU" b="1" i="1" dirty="0" err="1"/>
              <a:t>Фишбоун</a:t>
            </a:r>
            <a:endParaRPr lang="ru-RU" dirty="0"/>
          </a:p>
        </p:txBody>
      </p:sp>
      <p:pic>
        <p:nvPicPr>
          <p:cNvPr id="5" name="Рисунок 4" descr="Drawing2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2283142"/>
            <a:ext cx="8208912" cy="4026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Александрова Е.В. 2014 Нижневартовск МБОУ СОШ №2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Zcy;&amp;iecy;&amp;lcy;&amp;iecy;&amp;ncy;&amp;ycy;&amp;jcy; - &amp;Ncy;&amp;ocy;&amp;vcy;&amp;icy;&amp;ncy;&amp;kcy;&amp;icy; - &amp;SHcy;&amp;acy;&amp;bcy;&amp;lcy;&amp;ocy;&amp;ncy;&amp;ycy; &amp;pcy;&amp;rcy;&amp;iecy;&amp;zcy;&amp;iecy;&amp;ncy;&amp;tcy;&amp;acy;&amp;tscy;&amp;icy;&amp;jcy; - &amp;Mcy;&amp;iecy;&amp;tcy;&amp;ocy;&amp;dcy;&amp;icy;&amp;chcy;&amp;iecy;&amp;scy;&amp;kcy;&amp;acy;&amp;yacy; &amp;kcy;&amp;ocy;&amp;pcy;&amp;icy;&amp;lcy;&amp;kcy;&amp;acy; - &amp;scy;&amp;acy;&amp;jcy;&amp;tcy; &amp;ucy;&amp;chcy;&amp;icy;&amp;tcy;&amp;iecy;&amp;lcy;&amp;yacy; &amp;bcy;&amp;icy;&amp;ocy;&amp;lcy;&amp;ocy;&amp;g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212372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Принципы технологии визуализации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53465077"/>
              </p:ext>
            </p:extLst>
          </p:nvPr>
        </p:nvGraphicFramePr>
        <p:xfrm>
          <a:off x="457200" y="1052736"/>
          <a:ext cx="8291264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Александрова Е.В. 2014 Нижневартовск МБОУ СОШ №2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Zcy;&amp;iecy;&amp;lcy;&amp;iecy;&amp;ncy;&amp;ycy;&amp;jcy; - &amp;Ncy;&amp;ocy;&amp;vcy;&amp;icy;&amp;ncy;&amp;kcy;&amp;icy; - &amp;SHcy;&amp;acy;&amp;bcy;&amp;lcy;&amp;ocy;&amp;ncy;&amp;ycy; &amp;pcy;&amp;rcy;&amp;iecy;&amp;zcy;&amp;iecy;&amp;ncy;&amp;tcy;&amp;acy;&amp;tscy;&amp;icy;&amp;jcy; - &amp;Mcy;&amp;iecy;&amp;tcy;&amp;ocy;&amp;dcy;&amp;icy;&amp;chcy;&amp;iecy;&amp;scy;&amp;kcy;&amp;acy;&amp;yacy; &amp;kcy;&amp;ocy;&amp;pcy;&amp;icy;&amp;lcy;&amp;kcy;&amp;acy; - &amp;scy;&amp;acy;&amp;jcy;&amp;tcy; &amp;ucy;&amp;chcy;&amp;icy;&amp;tcy;&amp;iecy;&amp;lcy;&amp;yacy; &amp;bcy;&amp;icy;&amp;ocy;&amp;lcy;&amp;ocy;&amp;g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212372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6868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Схемно-знаковые модели представления знаний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2962672" cy="1612776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err="1" smtClean="0"/>
              <a:t>Метаплан-техника</a:t>
            </a:r>
            <a:r>
              <a:rPr lang="en-US" b="1" i="1" dirty="0" smtClean="0"/>
              <a:t> </a:t>
            </a:r>
            <a:r>
              <a:rPr lang="ru-RU" b="1" i="1" dirty="0" smtClean="0"/>
              <a:t>темы </a:t>
            </a:r>
            <a:r>
              <a:rPr lang="ru-RU" dirty="0"/>
              <a:t>«Электрические фильтры» </a:t>
            </a:r>
          </a:p>
        </p:txBody>
      </p:sp>
      <p:pic>
        <p:nvPicPr>
          <p:cNvPr id="5" name="Picture 3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75856" y="1052737"/>
            <a:ext cx="5643736" cy="5805264"/>
          </a:xfrm>
          <a:prstGeom prst="rect">
            <a:avLst/>
          </a:prstGeom>
          <a:noFill/>
          <a:ln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Александрова Е.В. 2014 Нижневартовск МБОУ СОШ №2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Zcy;&amp;iecy;&amp;lcy;&amp;iecy;&amp;ncy;&amp;ycy;&amp;jcy; - &amp;Ncy;&amp;ocy;&amp;vcy;&amp;icy;&amp;ncy;&amp;kcy;&amp;icy; - &amp;SHcy;&amp;acy;&amp;bcy;&amp;lcy;&amp;ocy;&amp;ncy;&amp;ycy; &amp;pcy;&amp;rcy;&amp;iecy;&amp;zcy;&amp;iecy;&amp;ncy;&amp;tcy;&amp;acy;&amp;tscy;&amp;icy;&amp;jcy; - &amp;Mcy;&amp;iecy;&amp;tcy;&amp;ocy;&amp;dcy;&amp;icy;&amp;chcy;&amp;iecy;&amp;scy;&amp;kcy;&amp;acy;&amp;yacy; &amp;kcy;&amp;ocy;&amp;pcy;&amp;icy;&amp;lcy;&amp;kcy;&amp;acy; - &amp;scy;&amp;acy;&amp;jcy;&amp;tcy; &amp;ucy;&amp;chcy;&amp;icy;&amp;tcy;&amp;iecy;&amp;lcy;&amp;yacy; &amp;bcy;&amp;icy;&amp;ocy;&amp;lcy;&amp;ocy;&amp;g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212372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86732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Правила составления </a:t>
            </a:r>
            <a:r>
              <a:rPr lang="ru-RU" dirty="0" err="1" smtClean="0"/>
              <a:t>метаплана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формулировка высказываний должна быть краткой;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информация фиксируется на самих элементах;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на каждой фигуре фиксируется только один элемент или понятие;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текст должен быть разборчиво написан;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игнорирование цвета не разрешается;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изменение формы элемента без изменения значения не допускается;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изменение цвета элемента без изменения значения не допускается. </a:t>
            </a:r>
          </a:p>
          <a:p>
            <a:endParaRPr lang="ru-RU" sz="28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Александрова Е.В. 2014 Нижневартовск МБОУ СОШ №2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Zcy;&amp;iecy;&amp;lcy;&amp;iecy;&amp;ncy;&amp;ycy;&amp;jcy; - &amp;Ncy;&amp;ocy;&amp;vcy;&amp;icy;&amp;ncy;&amp;kcy;&amp;icy; - &amp;SHcy;&amp;acy;&amp;bcy;&amp;lcy;&amp;ocy;&amp;ncy;&amp;ycy; &amp;pcy;&amp;rcy;&amp;iecy;&amp;zcy;&amp;iecy;&amp;ncy;&amp;tcy;&amp;acy;&amp;tscy;&amp;icy;&amp;jcy; - &amp;Mcy;&amp;iecy;&amp;tcy;&amp;ocy;&amp;dcy;&amp;icy;&amp;chcy;&amp;iecy;&amp;scy;&amp;kcy;&amp;acy;&amp;yacy; &amp;kcy;&amp;ocy;&amp;pcy;&amp;icy;&amp;lcy;&amp;kcy;&amp;acy; - &amp;scy;&amp;acy;&amp;jcy;&amp;tcy; &amp;ucy;&amp;chcy;&amp;icy;&amp;tcy;&amp;iecy;&amp;lcy;&amp;yacy; &amp;bcy;&amp;icy;&amp;ocy;&amp;lcy;&amp;ocy;&amp;g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2123729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620688"/>
            <a:ext cx="7499176" cy="4797152"/>
          </a:xfr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Технология </a:t>
            </a:r>
            <a:r>
              <a:rPr lang="ru-RU" dirty="0"/>
              <a:t>визуализации учебного материала может применяться в условиях реализации ФГОС в основной школе, хорошо комбинируется с традиционной системой обучения, а также с любой инновационной обучающей </a:t>
            </a:r>
            <a:r>
              <a:rPr lang="ru-RU" dirty="0" smtClean="0"/>
              <a:t>технологией.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Александрова Е.В. 2014 Нижневартовск МБОУ СОШ №2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Zcy;&amp;iecy;&amp;lcy;&amp;iecy;&amp;ncy;&amp;ycy;&amp;jcy; - &amp;Ncy;&amp;ocy;&amp;vcy;&amp;icy;&amp;ncy;&amp;kcy;&amp;icy; - &amp;SHcy;&amp;acy;&amp;bcy;&amp;lcy;&amp;ocy;&amp;ncy;&amp;ycy; &amp;pcy;&amp;rcy;&amp;iecy;&amp;zcy;&amp;iecy;&amp;ncy;&amp;tcy;&amp;acy;&amp;tscy;&amp;icy;&amp;jcy; - &amp;Mcy;&amp;iecy;&amp;tcy;&amp;ocy;&amp;dcy;&amp;icy;&amp;chcy;&amp;iecy;&amp;scy;&amp;kcy;&amp;acy;&amp;yacy; &amp;kcy;&amp;ocy;&amp;pcy;&amp;icy;&amp;lcy;&amp;kcy;&amp;acy; - &amp;scy;&amp;acy;&amp;jcy;&amp;tcy; &amp;ucy;&amp;chcy;&amp;icy;&amp;tcy;&amp;iecy;&amp;lcy;&amp;yacy; &amp;bcy;&amp;icy;&amp;ocy;&amp;lcy;&amp;ocy;&amp;g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2123729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3579"/>
            <a:ext cx="8229600" cy="6309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Технология визуализации позволяет </a:t>
            </a:r>
            <a:r>
              <a:rPr lang="ru-RU" sz="2800" dirty="0"/>
              <a:t>усовершенствовать учебный процесс в следующих направлениях: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454055514"/>
              </p:ext>
            </p:extLst>
          </p:nvPr>
        </p:nvGraphicFramePr>
        <p:xfrm>
          <a:off x="439124" y="1556793"/>
          <a:ext cx="8676456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Александрова Е.В. 2014 Нижневартовск МБОУ СОШ №2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54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Zcy;&amp;iecy;&amp;lcy;&amp;iecy;&amp;ncy;&amp;ycy;&amp;jcy; - &amp;Ncy;&amp;ocy;&amp;vcy;&amp;icy;&amp;ncy;&amp;kcy;&amp;icy; - &amp;SHcy;&amp;acy;&amp;bcy;&amp;lcy;&amp;ocy;&amp;ncy;&amp;ycy; &amp;pcy;&amp;rcy;&amp;iecy;&amp;zcy;&amp;iecy;&amp;ncy;&amp;tcy;&amp;acy;&amp;tscy;&amp;icy;&amp;jcy; - &amp;Mcy;&amp;iecy;&amp;tcy;&amp;ocy;&amp;dcy;&amp;icy;&amp;chcy;&amp;iecy;&amp;scy;&amp;kcy;&amp;acy;&amp;yacy; &amp;kcy;&amp;ocy;&amp;pcy;&amp;icy;&amp;lcy;&amp;kcy;&amp;acy; - &amp;scy;&amp;acy;&amp;jcy;&amp;tcy; &amp;ucy;&amp;chcy;&amp;icy;&amp;tcy;&amp;iecy;&amp;lcy;&amp;yacy; &amp;bcy;&amp;icy;&amp;ocy;&amp;lcy;&amp;ocy;&amp;g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212372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Визуальное мышление и проблемы восприятия и понимания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учебной информации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988840"/>
            <a:ext cx="7499176" cy="194421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None/>
            </a:pPr>
            <a:r>
              <a:rPr lang="ru-RU" b="1" dirty="0"/>
              <a:t>«Сейчас 3 часа 40 минут, сколько времени будет через полчаса?»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9632" y="4653136"/>
            <a:ext cx="3058851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1. полчаса=30мин</a:t>
            </a:r>
          </a:p>
          <a:p>
            <a:r>
              <a:rPr lang="ru-RU" dirty="0" smtClean="0"/>
              <a:t>2. 40мин+30мин=70мин</a:t>
            </a:r>
          </a:p>
          <a:p>
            <a:r>
              <a:rPr lang="ru-RU" dirty="0" smtClean="0"/>
              <a:t>3. 1час=60мин</a:t>
            </a:r>
          </a:p>
          <a:p>
            <a:r>
              <a:rPr lang="ru-RU" dirty="0" smtClean="0"/>
              <a:t>4. 70мин-60мин=10 мин</a:t>
            </a:r>
          </a:p>
          <a:p>
            <a:r>
              <a:rPr lang="ru-RU" dirty="0" smtClean="0"/>
              <a:t>5. Ответ 4часа10минут</a:t>
            </a:r>
            <a:endParaRPr lang="ru-RU" dirty="0"/>
          </a:p>
        </p:txBody>
      </p:sp>
      <p:pic>
        <p:nvPicPr>
          <p:cNvPr id="9220" name="Picture 4" descr="http://fc01.deviantart.com/fs26/f/2008/106/6/a/Classic_Roam_Clock_Face_by_a_lemonhe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293096"/>
            <a:ext cx="2284884" cy="2284885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5796136" y="4797152"/>
            <a:ext cx="216024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Александрова Е.В. 2014 Нижневартовск МБОУ СОШ №2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Zcy;&amp;iecy;&amp;lcy;&amp;iecy;&amp;ncy;&amp;ycy;&amp;jcy; - &amp;Ncy;&amp;ocy;&amp;vcy;&amp;icy;&amp;ncy;&amp;kcy;&amp;icy; - &amp;SHcy;&amp;acy;&amp;bcy;&amp;lcy;&amp;ocy;&amp;ncy;&amp;ycy; &amp;pcy;&amp;rcy;&amp;iecy;&amp;zcy;&amp;iecy;&amp;ncy;&amp;tcy;&amp;acy;&amp;tscy;&amp;icy;&amp;jcy; - &amp;Mcy;&amp;iecy;&amp;tcy;&amp;ocy;&amp;dcy;&amp;icy;&amp;chcy;&amp;iecy;&amp;scy;&amp;kcy;&amp;acy;&amp;yacy; &amp;kcy;&amp;ocy;&amp;pcy;&amp;icy;&amp;lcy;&amp;kcy;&amp;acy; - &amp;scy;&amp;acy;&amp;jcy;&amp;tcy; &amp;ucy;&amp;chcy;&amp;icy;&amp;tcy;&amp;iecy;&amp;lcy;&amp;yacy; &amp;bcy;&amp;icy;&amp;ocy;&amp;lcy;&amp;ocy;&amp;g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212372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Обобщенная схема организации и предъявления учебного материала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692696"/>
          <a:ext cx="8686800" cy="7632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Александрова Е.В. 2014 Нижневартовск МБОУ СОШ №2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Zcy;&amp;iecy;&amp;lcy;&amp;iecy;&amp;ncy;&amp;ycy;&amp;jcy; - &amp;Ncy;&amp;ocy;&amp;vcy;&amp;icy;&amp;ncy;&amp;kcy;&amp;icy; - &amp;SHcy;&amp;acy;&amp;bcy;&amp;lcy;&amp;ocy;&amp;ncy;&amp;ycy; &amp;pcy;&amp;rcy;&amp;iecy;&amp;zcy;&amp;iecy;&amp;ncy;&amp;tcy;&amp;acy;&amp;tscy;&amp;icy;&amp;jcy; - &amp;Mcy;&amp;iecy;&amp;tcy;&amp;ocy;&amp;dcy;&amp;icy;&amp;chcy;&amp;iecy;&amp;scy;&amp;kcy;&amp;acy;&amp;yacy; &amp;kcy;&amp;ocy;&amp;pcy;&amp;icy;&amp;lcy;&amp;kcy;&amp;acy; - &amp;scy;&amp;acy;&amp;jcy;&amp;tcy; &amp;ucy;&amp;chcy;&amp;icy;&amp;tcy;&amp;iecy;&amp;lcy;&amp;yacy; &amp;bcy;&amp;icy;&amp;ocy;&amp;lcy;&amp;ocy;&amp;g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212372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Особенности  визуального мышления на примере математических дисциплин по Н.А. Резнику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628800"/>
            <a:ext cx="4690864" cy="3600400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70000"/>
              </a:lnSpc>
            </a:pPr>
            <a:r>
              <a:rPr lang="ru-RU" i="1" dirty="0" smtClean="0"/>
              <a:t>Чертеж;</a:t>
            </a:r>
            <a:endParaRPr lang="ru-RU" dirty="0"/>
          </a:p>
          <a:p>
            <a:pPr>
              <a:lnSpc>
                <a:spcPct val="170000"/>
              </a:lnSpc>
            </a:pPr>
            <a:r>
              <a:rPr lang="ru-RU" i="1" dirty="0" smtClean="0"/>
              <a:t>формульный способ;</a:t>
            </a:r>
            <a:endParaRPr lang="ru-RU" dirty="0"/>
          </a:p>
          <a:p>
            <a:pPr>
              <a:lnSpc>
                <a:spcPct val="170000"/>
              </a:lnSpc>
            </a:pPr>
            <a:r>
              <a:rPr lang="ru-RU" i="1" dirty="0" smtClean="0"/>
              <a:t>символически-наглядные средства.</a:t>
            </a:r>
            <a:endParaRPr lang="ru-RU" dirty="0"/>
          </a:p>
        </p:txBody>
      </p:sp>
      <p:pic>
        <p:nvPicPr>
          <p:cNvPr id="10242" name="Picture 2" descr="http://www.vischool.rxt.ru/matem/planim/plan_k1/k-12o.gif"/>
          <p:cNvPicPr>
            <a:picLocks noChangeAspect="1" noChangeArrowheads="1"/>
          </p:cNvPicPr>
          <p:nvPr/>
        </p:nvPicPr>
        <p:blipFill>
          <a:blip r:embed="rId3" cstate="print"/>
          <a:srcRect l="50854" t="10127" r="9775" b="2532"/>
          <a:stretch>
            <a:fillRect/>
          </a:stretch>
        </p:blipFill>
        <p:spPr bwMode="auto">
          <a:xfrm>
            <a:off x="467544" y="1628800"/>
            <a:ext cx="3456384" cy="4968552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Александрова Е.В. 2014 Нижневартовск МБОУ СОШ №2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Zcy;&amp;iecy;&amp;lcy;&amp;iecy;&amp;ncy;&amp;ycy;&amp;jcy; - &amp;Ncy;&amp;ocy;&amp;vcy;&amp;icy;&amp;ncy;&amp;kcy;&amp;icy; - &amp;SHcy;&amp;acy;&amp;bcy;&amp;lcy;&amp;ocy;&amp;ncy;&amp;ycy; &amp;pcy;&amp;rcy;&amp;iecy;&amp;zcy;&amp;iecy;&amp;ncy;&amp;tcy;&amp;acy;&amp;tscy;&amp;icy;&amp;jcy; - &amp;Mcy;&amp;iecy;&amp;tcy;&amp;ocy;&amp;dcy;&amp;icy;&amp;chcy;&amp;iecy;&amp;scy;&amp;kcy;&amp;acy;&amp;yacy; &amp;kcy;&amp;ocy;&amp;pcy;&amp;icy;&amp;lcy;&amp;kcy;&amp;acy; - &amp;scy;&amp;acy;&amp;jcy;&amp;tcy; &amp;ucy;&amp;chcy;&amp;icy;&amp;tcy;&amp;iecy;&amp;lcy;&amp;yacy; &amp;bcy;&amp;icy;&amp;ocy;&amp;lcy;&amp;ocy;&amp;g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212372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Виды репрезентативных систем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11560" y="1064493"/>
          <a:ext cx="8229600" cy="579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Александрова Е.В. 2014 Нижневартовск МБОУ СОШ №2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1209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88"/>
            <a:ext cx="8604448" cy="681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Александрова Е.В. 2014 Нижневартовск МБОУ СОШ №2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217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Zcy;&amp;iecy;&amp;lcy;&amp;iecy;&amp;ncy;&amp;ycy;&amp;jcy; - &amp;Ncy;&amp;ocy;&amp;vcy;&amp;icy;&amp;ncy;&amp;kcy;&amp;icy; - &amp;SHcy;&amp;acy;&amp;bcy;&amp;lcy;&amp;ocy;&amp;ncy;&amp;ycy; &amp;pcy;&amp;rcy;&amp;iecy;&amp;zcy;&amp;iecy;&amp;ncy;&amp;tcy;&amp;acy;&amp;tscy;&amp;icy;&amp;jcy; - &amp;Mcy;&amp;iecy;&amp;tcy;&amp;ocy;&amp;dcy;&amp;icy;&amp;chcy;&amp;iecy;&amp;scy;&amp;kcy;&amp;acy;&amp;yacy; &amp;kcy;&amp;ocy;&amp;pcy;&amp;icy;&amp;lcy;&amp;kcy;&amp;acy; - &amp;scy;&amp;acy;&amp;jcy;&amp;tcy; &amp;ucy;&amp;chcy;&amp;icy;&amp;tcy;&amp;iecy;&amp;lcy;&amp;yacy; &amp;bcy;&amp;icy;&amp;ocy;&amp;lcy;&amp;ocy;&amp;g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212372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Этапы процесса восприятия 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и переработки визуальной информации 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Александрова Е.В. 2014 Нижневартовск МБОУ СОШ №2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Bookman Old Style"/>
        <a:ea typeface=""/>
        <a:cs typeface=""/>
      </a:majorFont>
      <a:minorFont>
        <a:latin typeface="Bookman Old Styl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1206</Words>
  <Application>Microsoft Office PowerPoint</Application>
  <PresentationFormat>Экран (4:3)</PresentationFormat>
  <Paragraphs>237</Paragraphs>
  <Slides>33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Тема Office</vt:lpstr>
      <vt:lpstr>Точечный рисунок</vt:lpstr>
      <vt:lpstr>Слайд 1</vt:lpstr>
      <vt:lpstr>технология визуализации учебной информации</vt:lpstr>
      <vt:lpstr>Принципы технологии визуализации</vt:lpstr>
      <vt:lpstr>Визуальное мышление и проблемы восприятия и понимания учебной информации </vt:lpstr>
      <vt:lpstr>Обобщенная схема организации и предъявления учебного материала</vt:lpstr>
      <vt:lpstr>Особенности  визуального мышления на примере математических дисциплин по Н.А. Резнику</vt:lpstr>
      <vt:lpstr>Виды репрезентативных систем</vt:lpstr>
      <vt:lpstr>Слайд 8</vt:lpstr>
      <vt:lpstr>Этапы процесса восприятия и переработки визуальной информации </vt:lpstr>
      <vt:lpstr>Принципы В.Я. Сквирского в технологическом подходе к организации процесса обучения</vt:lpstr>
      <vt:lpstr>Учебный элемент (УЭ)</vt:lpstr>
      <vt:lpstr>Фрагмент спецификации учебных элементов темы «Механические свойства строительных материалов» </vt:lpstr>
      <vt:lpstr>Спецификация учебных элементов </vt:lpstr>
      <vt:lpstr>Графы учебной информации </vt:lpstr>
      <vt:lpstr>Линейный граф</vt:lpstr>
      <vt:lpstr>Дедуктивный (древовидный) граф темы  «Формы структурирования учебной информации»  </vt:lpstr>
      <vt:lpstr>Индуктивный граф</vt:lpstr>
      <vt:lpstr>Схемно-знаковые модели представления знаний</vt:lpstr>
      <vt:lpstr>Схемно-знаковые модели представления знаний</vt:lpstr>
      <vt:lpstr>Схемно-знаковые модели представления знаний</vt:lpstr>
      <vt:lpstr>Схемно-знаковые модели представления знаний</vt:lpstr>
      <vt:lpstr>Схемно-знаковые модели представления знаний</vt:lpstr>
      <vt:lpstr>Схемно-знаковые модели представления знаний</vt:lpstr>
      <vt:lpstr>Схемно-знаковые модели представления знаний</vt:lpstr>
      <vt:lpstr>Схемно-знаковые модели представления знаний</vt:lpstr>
      <vt:lpstr>Схемно-знаковые модели представления знаний</vt:lpstr>
      <vt:lpstr>Схемно-знаковые модели представления знаний</vt:lpstr>
      <vt:lpstr>Схемно-знаковые модели представления знаний</vt:lpstr>
      <vt:lpstr>Схемно-знаковые модели представления знаний</vt:lpstr>
      <vt:lpstr>Схемно-знаковые модели представления знаний</vt:lpstr>
      <vt:lpstr>Правила составления метаплана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катюха</dc:creator>
  <cp:lastModifiedBy>катюха</cp:lastModifiedBy>
  <cp:revision>28</cp:revision>
  <dcterms:created xsi:type="dcterms:W3CDTF">2014-11-23T18:32:30Z</dcterms:created>
  <dcterms:modified xsi:type="dcterms:W3CDTF">2015-01-20T17:04:04Z</dcterms:modified>
</cp:coreProperties>
</file>