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3F0982-7EB7-4844-AA25-A24499A4523C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6A32E5-E333-4544-BB89-0F73067938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58" y="3714752"/>
            <a:ext cx="6572296" cy="200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записанные глаголы, поставьте в них ударение и разделите на две группы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Блестишь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мечтаешь,</a:t>
            </a:r>
            <a:b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плывёшь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мелькает,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b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помешаете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мелеет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AllSmail (104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642918"/>
            <a:ext cx="15716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AllSmail (89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286388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AllSmail (3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071810"/>
            <a:ext cx="14303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2500298" y="1071546"/>
            <a:ext cx="6262702" cy="3286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Подберите к рисункам подходящие глаголы, запишите их в форме 3 л. </a:t>
            </a:r>
            <a:r>
              <a:rPr lang="ru-RU" dirty="0" smtClean="0"/>
              <a:t>е</a:t>
            </a:r>
            <a:r>
              <a:rPr lang="ru-RU" dirty="0" smtClean="0"/>
              <a:t>д.ч. Какого спряжения эти глаголы?</a:t>
            </a:r>
            <a:endParaRPr lang="ru-RU" dirty="0"/>
          </a:p>
        </p:txBody>
      </p:sp>
      <p:pic>
        <p:nvPicPr>
          <p:cNvPr id="17" name="Picture 14" descr="AllSmail (3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929198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305800" cy="2071702"/>
          </a:xfrm>
        </p:spPr>
        <p:txBody>
          <a:bodyPr/>
          <a:lstStyle/>
          <a:p>
            <a:r>
              <a:rPr lang="ru-RU" dirty="0" smtClean="0"/>
              <a:t>         СПАСИБО ЗА УРОК!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ВЕРНО: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3116"/>
            <a:ext cx="4038600" cy="4025897"/>
          </a:xfrm>
        </p:spPr>
        <p:txBody>
          <a:bodyPr/>
          <a:lstStyle/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блест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плыв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Ёшь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Ёт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мечтА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мелькА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помешА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мелЕ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071966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ПРАВОПИСАНИЕ БЕЗУДАРНЫХ ЛИЧНЫХ ОКОНЧАНИЙ В ГЛАГОЛАХ.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Запишите к данным глаголам неопределённую форму: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Режешь-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Чистишь-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Желтеешь-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Пилим-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ВЕРНО: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Режешь- рез</a:t>
            </a:r>
            <a:r>
              <a:rPr lang="ru-RU" sz="4800" u="sng" dirty="0" smtClean="0">
                <a:solidFill>
                  <a:schemeClr val="tx2">
                    <a:lumMod val="50000"/>
                  </a:schemeClr>
                </a:solidFill>
              </a:rPr>
              <a:t>ать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Чистишь- чист</a:t>
            </a:r>
            <a:r>
              <a:rPr lang="ru-RU" sz="4800" u="sng" dirty="0" smtClean="0">
                <a:solidFill>
                  <a:schemeClr val="tx2">
                    <a:lumMod val="50000"/>
                  </a:schemeClr>
                </a:solidFill>
              </a:rPr>
              <a:t>ить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Желтеешь- желт</a:t>
            </a:r>
            <a:r>
              <a:rPr lang="ru-RU" sz="4800" u="sng" dirty="0" smtClean="0">
                <a:solidFill>
                  <a:schemeClr val="tx2">
                    <a:lumMod val="50000"/>
                  </a:schemeClr>
                </a:solidFill>
              </a:rPr>
              <a:t>еть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Пилим- пил</a:t>
            </a:r>
            <a:r>
              <a:rPr lang="ru-RU" sz="4800" u="sng" dirty="0" smtClean="0">
                <a:solidFill>
                  <a:schemeClr val="tx2">
                    <a:lumMod val="50000"/>
                  </a:schemeClr>
                </a:solidFill>
              </a:rPr>
              <a:t>ить</a:t>
            </a:r>
            <a:endParaRPr lang="ru-RU" sz="4800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спряжения глаголов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0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0" u="sng" dirty="0" smtClean="0">
                <a:latin typeface="Times New Roman" pitchFamily="18" charset="0"/>
                <a:cs typeface="Times New Roman" pitchFamily="18" charset="0"/>
              </a:rPr>
              <a:t> спряжение</a:t>
            </a:r>
            <a:endParaRPr lang="ru-RU" sz="3200" b="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b="0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0" u="sng" dirty="0" smtClean="0">
                <a:latin typeface="Times New Roman" pitchFamily="18" charset="0"/>
                <a:cs typeface="Times New Roman" pitchFamily="18" charset="0"/>
              </a:rPr>
              <a:t> спряжение</a:t>
            </a:r>
            <a:endParaRPr lang="ru-RU" sz="3200" b="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-ешь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-ем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Мн.ч.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(-ют)</a:t>
            </a: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-ишь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-им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ите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Мн.ч.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711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глагол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спряжения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игра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</a:p>
          <a:p>
            <a:pPr>
              <a:buNone/>
            </a:pPr>
            <a:endParaRPr lang="ru-RU" u="sng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7118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глагол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ят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Нам поможет алгоритм определения спряжения глагола с безударным личным окончанием.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1.Определить,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ударное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безударное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окончание у глагола.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2.Если окончание безударное, нужно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поставить глагол в неопределённую форму.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3.Если глагол в неопределённой форме оканчивается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–</a:t>
            </a:r>
            <a:r>
              <a:rPr lang="ru-RU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значит, он относится ко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спряжению. Все остальные глаголы относятся к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спряжению.</a:t>
            </a:r>
            <a:endParaRPr lang="ru-RU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Глаголы-исключения: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811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спряжение-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брить, стелить.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спряжение-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гнать, держать, дышать, слышать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смотреть, видеть, ненавидеть, обидеть, терпеть, зависеть, вертеть.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240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Блестишь, мечтаешь,  плывёшь, мелькает,                                                    помешаете, мелеет. </vt:lpstr>
      <vt:lpstr>                 ВЕРНО:</vt:lpstr>
      <vt:lpstr>ПРАВОПИСАНИЕ БЕЗУДАРНЫХ ЛИЧНЫХ ОКОНЧАНИЙ В ГЛАГОЛАХ.</vt:lpstr>
      <vt:lpstr>Запишите к данным глаголам неопределённую форму:</vt:lpstr>
      <vt:lpstr>                    ВЕРНО:</vt:lpstr>
      <vt:lpstr>Типы спряжения глаголов</vt:lpstr>
      <vt:lpstr>           НАПРИМЕР:</vt:lpstr>
      <vt:lpstr>Нам поможет алгоритм определения спряжения глагола с безударным личным окончанием.</vt:lpstr>
      <vt:lpstr>Глаголы-исключения:</vt:lpstr>
      <vt:lpstr>Подберите к рисункам подходящие глаголы, запишите их в форме 3 л. ед.ч. Какого спряжения эти глаголы?</vt:lpstr>
      <vt:lpstr>         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Блестишь, мечтаешь, плывёшь, мелькает, помешаете, поёт, мелеет</dc:title>
  <dc:creator>Acer</dc:creator>
  <cp:lastModifiedBy>Acer</cp:lastModifiedBy>
  <cp:revision>12</cp:revision>
  <dcterms:created xsi:type="dcterms:W3CDTF">2014-12-28T09:08:34Z</dcterms:created>
  <dcterms:modified xsi:type="dcterms:W3CDTF">2014-12-28T16:08:31Z</dcterms:modified>
</cp:coreProperties>
</file>