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 текст в соответствии с орфографическими и пунктуационными правилами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какда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ч'илав'эка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бран'ат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/ эта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абыч'на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азнач'аит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абладаит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й'асна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выражэным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характ'иром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>
              <a:spcBef>
                <a:spcPts val="0"/>
              </a:spcBef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Times New Roman"/>
              </a:rPr>
              <a:t>Когда маленький человек задумывает великое предприятие, он всегда кончает тем, что уменьшает его до уровня своей посредственности. </a:t>
            </a:r>
          </a:p>
          <a:p>
            <a:pPr marL="0" lvl="0" indent="0" algn="r">
              <a:buNone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Наполеон Бонапарт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422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Когда человека бранят, это обычно означает, что он обладает ясно выраженным характером. </a:t>
            </a:r>
            <a:endParaRPr lang="ru-RU" sz="4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. Эдварде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3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626121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ч'илав'эк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б'эс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пр'инцыпаф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иб'ис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вол'и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пахош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карабл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'/ у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каторава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н'эт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рул'а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компса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: он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м'ин'ай'ит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сфай'о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направл'эн'ий'э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с каждой'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п'ир'им'эной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в'этра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Человек 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без принципов и без воли похож на корабль, у которо­го нет руля и компаса: он меняет свое направление с каждой пере­меной ветра. </a:t>
            </a:r>
            <a:endParaRPr lang="ru-RU" sz="4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Смайлс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38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Н'изн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й'у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фкак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  друг</a:t>
            </a:r>
            <a:r>
              <a:rPr lang="ru-RU" altLang="ru-RU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й'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л'ит'ират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р'э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паказ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л'и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ст'ихатв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рцы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й'э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б'искан'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ч'най'э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разнаабр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з'ий'э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ат'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нкоф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зв</a:t>
            </a:r>
            <a:r>
              <a:rPr lang="ru-RU" altLang="ru-RU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 /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ч'им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ач'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с'т'и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разум'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ица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спас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пстфавал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паит'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ч'иск'ий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й'из</a:t>
            </a:r>
            <a:r>
              <a:rPr lang="ru-RU" altLang="ru-RU" sz="4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altLang="ru-RU" sz="4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4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наш]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49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знаю, в какой другой литературе показали стихотворцы такое бесконечное разнообразие оттенков звука, чему отчасти, разумеется, способствовал сам поэтический язык наш. </a:t>
            </a:r>
          </a:p>
          <a:p>
            <a:pPr marL="0" lvl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Николай Васильевич Гоголь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74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sz="4000" b="1" dirty="0">
                <a:solidFill>
                  <a:prstClr val="black"/>
                </a:solidFill>
                <a:latin typeface="Times New Roman"/>
                <a:ea typeface="Times New Roman"/>
              </a:rPr>
              <a:t>Если вы начтёте судить людей, у вас не хватит времени на то, чтобы любить их. </a:t>
            </a:r>
          </a:p>
          <a:p>
            <a:pPr marL="0" lvl="0" indent="0" algn="just">
              <a:buNone/>
            </a:pPr>
            <a:endParaRPr lang="ru-RU" sz="36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r">
              <a:buNone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Мать Тереза.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15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>
              <a:spcBef>
                <a:spcPts val="0"/>
              </a:spcBef>
              <a:buNone/>
            </a:pP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эсл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вынач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суд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'ит</a:t>
            </a:r>
            <a:r>
              <a:rPr lang="ru-RU" sz="6000" b="1" dirty="0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эй</a:t>
            </a:r>
            <a:r>
              <a:rPr lang="ru-RU" sz="6000" b="1" dirty="0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увас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ихват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вр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нато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штобы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sz="60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6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  <a:r>
              <a:rPr lang="ru-RU" sz="6000" b="1" dirty="0">
                <a:solidFill>
                  <a:prstClr val="black"/>
                </a:solidFill>
                <a:latin typeface="Times New Roman"/>
                <a:cs typeface="Times New Roman"/>
              </a:rPr>
              <a:t>' 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их]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79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>
              <a:spcBef>
                <a:spcPts val="0"/>
              </a:spcBef>
              <a:buNone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Какда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мал'ин'к'ий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 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илав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задумываит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икай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итпр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 он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игда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канч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аит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шаит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иво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дауровн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сфай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эй</a:t>
            </a:r>
            <a:r>
              <a:rPr lang="ru-RU" sz="4800" dirty="0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паср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этств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энаст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cs typeface="Times New Roman"/>
              </a:rPr>
              <a:t>'</a:t>
            </a:r>
            <a:r>
              <a:rPr lang="ru-RU" sz="4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4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8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239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Восстанови текст в соответствии с орфографическими и пунктуационными правилами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Восстанови текст в соответствии с орфографическими и пунктуационными правилами</dc:title>
  <cp:lastModifiedBy>ВАЗЕЕВА СВЕТЛАНА</cp:lastModifiedBy>
  <cp:revision>5</cp:revision>
  <dcterms:modified xsi:type="dcterms:W3CDTF">2014-09-23T05:42:44Z</dcterms:modified>
</cp:coreProperties>
</file>