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3C3C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Klassniy_myuzikl-Nash_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9;&#1077;&#1085;&#1080;&#1103;%20&#1051;&#1072;&#1088;&#1080;&#1085;&#1072;%20&amp;%20&#1057;&#1077;&#1088;&#1075;&#1077;&#1081;%20&#1051;&#1072;&#1079;&#1072;&#1088;&#1077;&#1074;%20-%20&#1053;&#1072;&#1096;%20&#1079;&#1074;&#1077;&#1079;&#1076;&#1085;&#1099;&#1081;%20&#1095;&#1072;&#1089;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500306"/>
            <a:ext cx="8167799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ЗВЁЗДНЫЙ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357562"/>
            <a:ext cx="3108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ЧАС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 rot="20181536">
            <a:off x="214282" y="428604"/>
            <a:ext cx="1500198" cy="1285884"/>
          </a:xfrm>
          <a:prstGeom prst="star5">
            <a:avLst>
              <a:gd name="adj" fmla="val 12535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 rot="20854630">
            <a:off x="5214942" y="357166"/>
            <a:ext cx="1928826" cy="1357322"/>
          </a:xfrm>
          <a:prstGeom prst="star5">
            <a:avLst>
              <a:gd name="adj" fmla="val 12880"/>
              <a:gd name="hf" fmla="val 105146"/>
              <a:gd name="vf" fmla="val 11055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 rot="20298771">
            <a:off x="3857620" y="1357298"/>
            <a:ext cx="500066" cy="357190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 rot="20277455">
            <a:off x="8572528" y="357166"/>
            <a:ext cx="428628" cy="357190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 rot="19497534">
            <a:off x="2714612" y="428604"/>
            <a:ext cx="428628" cy="285752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072330" y="4143380"/>
            <a:ext cx="428628" cy="357190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 rot="19780803">
            <a:off x="1214414" y="4643446"/>
            <a:ext cx="1214446" cy="1071570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 rot="2112088">
            <a:off x="7286644" y="5500702"/>
            <a:ext cx="928694" cy="928694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 rot="20292915">
            <a:off x="928662" y="3786190"/>
            <a:ext cx="642942" cy="428628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571472" y="6215082"/>
            <a:ext cx="285752" cy="214314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5-конечная звезда 18"/>
          <p:cNvSpPr/>
          <p:nvPr/>
        </p:nvSpPr>
        <p:spPr>
          <a:xfrm rot="20402915">
            <a:off x="4990842" y="4983221"/>
            <a:ext cx="2086488" cy="1565787"/>
          </a:xfrm>
          <a:prstGeom prst="star5">
            <a:avLst>
              <a:gd name="adj" fmla="val 11776"/>
              <a:gd name="hf" fmla="val 105146"/>
              <a:gd name="vf" fmla="val 11055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5-конечная звезда 19"/>
          <p:cNvSpPr/>
          <p:nvPr/>
        </p:nvSpPr>
        <p:spPr>
          <a:xfrm rot="20536574">
            <a:off x="3143240" y="6000768"/>
            <a:ext cx="642942" cy="50006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 rot="1952669" flipV="1">
            <a:off x="4429124" y="3286123"/>
            <a:ext cx="357190" cy="357190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714876" y="3786190"/>
            <a:ext cx="71438" cy="71438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857620" y="3571876"/>
            <a:ext cx="188595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357950" y="3286124"/>
            <a:ext cx="214314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28596" y="4429132"/>
            <a:ext cx="285752" cy="285752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7072330" y="285728"/>
            <a:ext cx="71438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7572396" y="928670"/>
            <a:ext cx="142876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572000" y="214290"/>
            <a:ext cx="142876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214414" y="142852"/>
            <a:ext cx="142876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429652" y="5286388"/>
            <a:ext cx="142876" cy="142876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8358214" y="3929066"/>
            <a:ext cx="428628" cy="428628"/>
          </a:xfrm>
          <a:prstGeom prst="star5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Klassniy_myuzikl-Nash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рабочую отметку,  если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бровки земляного полотна 115,60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отметка земли 113,00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07181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2,18</a:t>
            </a:r>
          </a:p>
          <a:p>
            <a:pPr algn="just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2,6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радиус, обеспечивающий безопасное и удобное движение с расчётной скоростью без устройства виража и уширения проезжей части?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314324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расчётный</a:t>
            </a:r>
          </a:p>
          <a:p>
            <a:pPr algn="just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допустимый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вертикальный масштаб на продольном профиле?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928934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1:10000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1:50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1:500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857364"/>
            <a:ext cx="492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en-US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1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1357290" y="1357298"/>
            <a:ext cx="1216152" cy="1216152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П</a:t>
            </a:r>
            <a:endParaRPr lang="ru-RU" sz="6000" b="1" dirty="0"/>
          </a:p>
        </p:txBody>
      </p:sp>
      <p:sp>
        <p:nvSpPr>
          <p:cNvPr id="3" name="Куб 2"/>
          <p:cNvSpPr/>
          <p:nvPr/>
        </p:nvSpPr>
        <p:spPr>
          <a:xfrm>
            <a:off x="4929190" y="642918"/>
            <a:ext cx="1216152" cy="1216152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М</a:t>
            </a:r>
            <a:endParaRPr lang="ru-RU" sz="6000" b="1" dirty="0"/>
          </a:p>
        </p:txBody>
      </p:sp>
      <p:sp>
        <p:nvSpPr>
          <p:cNvPr id="4" name="Куб 3"/>
          <p:cNvSpPr/>
          <p:nvPr/>
        </p:nvSpPr>
        <p:spPr>
          <a:xfrm>
            <a:off x="2571736" y="3786190"/>
            <a:ext cx="1216152" cy="1216152"/>
          </a:xfrm>
          <a:prstGeom prst="cube">
            <a:avLst/>
          </a:prstGeom>
          <a:solidFill>
            <a:srgbClr val="3C3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5" name="Куб 4"/>
          <p:cNvSpPr/>
          <p:nvPr/>
        </p:nvSpPr>
        <p:spPr>
          <a:xfrm>
            <a:off x="214282" y="214290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6" name="Куб 5"/>
          <p:cNvSpPr/>
          <p:nvPr/>
        </p:nvSpPr>
        <p:spPr>
          <a:xfrm>
            <a:off x="6215074" y="1928802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И</a:t>
            </a:r>
            <a:endParaRPr lang="ru-RU" sz="6000" b="1" dirty="0"/>
          </a:p>
        </p:txBody>
      </p:sp>
      <p:sp>
        <p:nvSpPr>
          <p:cNvPr id="7" name="Куб 6"/>
          <p:cNvSpPr/>
          <p:nvPr/>
        </p:nvSpPr>
        <p:spPr>
          <a:xfrm>
            <a:off x="3357554" y="142852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Н</a:t>
            </a:r>
            <a:endParaRPr lang="ru-RU" sz="6000" b="1" dirty="0"/>
          </a:p>
        </p:txBody>
      </p:sp>
      <p:sp>
        <p:nvSpPr>
          <p:cNvPr id="8" name="Куб 7"/>
          <p:cNvSpPr/>
          <p:nvPr/>
        </p:nvSpPr>
        <p:spPr>
          <a:xfrm>
            <a:off x="357158" y="3143248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Т</a:t>
            </a:r>
            <a:endParaRPr lang="ru-RU" sz="6000" b="1" dirty="0"/>
          </a:p>
        </p:txBody>
      </p:sp>
      <p:sp>
        <p:nvSpPr>
          <p:cNvPr id="9" name="Куб 8"/>
          <p:cNvSpPr/>
          <p:nvPr/>
        </p:nvSpPr>
        <p:spPr>
          <a:xfrm>
            <a:off x="7286644" y="357166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Л</a:t>
            </a:r>
            <a:endParaRPr lang="ru-RU" sz="6000" b="1" dirty="0"/>
          </a:p>
        </p:txBody>
      </p:sp>
      <p:sp>
        <p:nvSpPr>
          <p:cNvPr id="10" name="Куб 9"/>
          <p:cNvSpPr/>
          <p:nvPr/>
        </p:nvSpPr>
        <p:spPr>
          <a:xfrm>
            <a:off x="7643834" y="2928934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К</a:t>
            </a:r>
            <a:endParaRPr lang="ru-RU" sz="6000" b="1" dirty="0"/>
          </a:p>
        </p:txBody>
      </p:sp>
      <p:sp>
        <p:nvSpPr>
          <p:cNvPr id="11" name="Куб 10"/>
          <p:cNvSpPr/>
          <p:nvPr/>
        </p:nvSpPr>
        <p:spPr>
          <a:xfrm>
            <a:off x="3857620" y="5357826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У</a:t>
            </a:r>
            <a:endParaRPr lang="ru-RU" sz="6000" b="1" dirty="0"/>
          </a:p>
        </p:txBody>
      </p:sp>
      <p:sp>
        <p:nvSpPr>
          <p:cNvPr id="12" name="Куб 11"/>
          <p:cNvSpPr/>
          <p:nvPr/>
        </p:nvSpPr>
        <p:spPr>
          <a:xfrm>
            <a:off x="6000760" y="3929066"/>
            <a:ext cx="1216152" cy="1216152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О</a:t>
            </a:r>
            <a:endParaRPr lang="ru-RU" sz="6000" b="1" dirty="0"/>
          </a:p>
        </p:txBody>
      </p:sp>
      <p:sp>
        <p:nvSpPr>
          <p:cNvPr id="13" name="Куб 12"/>
          <p:cNvSpPr/>
          <p:nvPr/>
        </p:nvSpPr>
        <p:spPr>
          <a:xfrm>
            <a:off x="6572264" y="5429264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Д</a:t>
            </a:r>
            <a:endParaRPr lang="ru-RU" sz="6000" b="1" dirty="0"/>
          </a:p>
        </p:txBody>
      </p:sp>
      <p:sp>
        <p:nvSpPr>
          <p:cNvPr id="14" name="Куб 13"/>
          <p:cNvSpPr/>
          <p:nvPr/>
        </p:nvSpPr>
        <p:spPr>
          <a:xfrm>
            <a:off x="2928926" y="1928802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В</a:t>
            </a:r>
            <a:endParaRPr lang="ru-RU" sz="6000" b="1" dirty="0"/>
          </a:p>
        </p:txBody>
      </p:sp>
      <p:sp>
        <p:nvSpPr>
          <p:cNvPr id="15" name="Куб 14"/>
          <p:cNvSpPr/>
          <p:nvPr/>
        </p:nvSpPr>
        <p:spPr>
          <a:xfrm>
            <a:off x="642910" y="5357826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Р</a:t>
            </a:r>
            <a:endParaRPr lang="ru-RU" sz="6000" b="1" dirty="0"/>
          </a:p>
        </p:txBody>
      </p:sp>
      <p:sp>
        <p:nvSpPr>
          <p:cNvPr id="16" name="Куб 15"/>
          <p:cNvSpPr/>
          <p:nvPr/>
        </p:nvSpPr>
        <p:spPr>
          <a:xfrm>
            <a:off x="4357686" y="2714620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</a:t>
            </a:r>
            <a:endParaRPr lang="ru-RU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357430"/>
            <a:ext cx="5243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III </a:t>
            </a:r>
            <a:r>
              <a:rPr lang="ru-RU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1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Ксения Ларина &amp; Сергей Лазарев - Наш звездный ч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основные элементы закругления и пикетажное положение главных точек, если дано: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Вершина угла ПК 24+86;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 поворота </a:t>
            </a:r>
            <a:r>
              <a:rPr lang="el-GR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=27° 14´;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R=1200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узакина\открытый урок\урок открытый\фото дорог\0_23dc2_9025fd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476755" cy="3357566"/>
          </a:xfrm>
          <a:prstGeom prst="rect">
            <a:avLst/>
          </a:prstGeom>
          <a:noFill/>
        </p:spPr>
      </p:pic>
      <p:pic>
        <p:nvPicPr>
          <p:cNvPr id="10244" name="Picture 4" descr="D:\пузакина\открытый урок\урок открытый\фото дорог\7m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6100770" cy="4159616"/>
          </a:xfrm>
          <a:prstGeom prst="rect">
            <a:avLst/>
          </a:prstGeom>
          <a:noFill/>
        </p:spPr>
      </p:pic>
      <p:pic>
        <p:nvPicPr>
          <p:cNvPr id="10245" name="Picture 5" descr="D:\пузакина\открытый урок\урок открытый\фото дорог\20m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340" y="142852"/>
            <a:ext cx="5958644" cy="4071966"/>
          </a:xfrm>
          <a:prstGeom prst="rect">
            <a:avLst/>
          </a:prstGeom>
          <a:noFill/>
        </p:spPr>
      </p:pic>
      <p:pic>
        <p:nvPicPr>
          <p:cNvPr id="10246" name="Picture 6" descr="D:\пузакина\открытый урок\урок открытый\фото дорог\1233365913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2880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71678"/>
            <a:ext cx="58579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ru-RU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1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перспективная интенсивность движения соответствует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категории?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071810"/>
            <a:ext cx="860312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720 авт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сут.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17200 авт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1720 авт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сут.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7200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сут.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7148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основная расчётная скорость движения соответствует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категории?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928934"/>
            <a:ext cx="842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км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С)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км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км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120 км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пузакина\открытый урок\урок открытый\виадук мийо итд\viaduc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929090" cy="2612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пузакина\открытый урок\урок открытый\виадук мийо итд\800px-Viadu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524248" cy="2306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:\пузакина\открытый урок\урок открытый\виадук мийо итд\800px-Millau-Viaduct-France-20070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3571900" cy="2464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пузакина\открытый урок\урок открытый\виадук гёльчтальбрюкке\t_719_124707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4488"/>
            <a:ext cx="3963379" cy="227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2844" y="142852"/>
            <a:ext cx="885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искусственное сооружение изображено на фото?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64291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тоннель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виадук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виадук и эстакада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3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узакина\открытый урок\урок открытый\мост тауэр брид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32"/>
            <a:ext cx="4519618" cy="226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пузакина\открытый урок\урок открытый\золотые ворота\2256397_f81d20b9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3786214" cy="223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пузакина\открытый урок\урок открытый\квебекский мост\akash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3786214" cy="251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пузакина\открытый урок\урок открытый\мост лупу\lupubrid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857364"/>
            <a:ext cx="442915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142852"/>
            <a:ext cx="87154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искусственное сооружение изображено на фото?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785794"/>
            <a:ext cx="7500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эстакада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</a:t>
            </a:r>
          </a:p>
          <a:p>
            <a:pPr algn="just"/>
            <a:endParaRPr lang="ru-RU" sz="1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путепровод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виадук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contrast="20000"/>
          </a:blip>
          <a:srcRect l="10376" b="54269"/>
          <a:stretch>
            <a:fillRect/>
          </a:stretch>
        </p:blipFill>
        <p:spPr bwMode="auto">
          <a:xfrm>
            <a:off x="928662" y="1357298"/>
            <a:ext cx="72152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81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элемент автомобильной дороги, обозначенный цифрой 6?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72074"/>
            <a:ext cx="806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верхняя часть земляного полотна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проезжая часть</a:t>
            </a:r>
          </a:p>
          <a:p>
            <a:pPr algn="just"/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одежда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обочина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ширину проезжей части для дороги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категории?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428868"/>
            <a:ext cx="6070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7,5 м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м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4,5 м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75" y="357166"/>
            <a:ext cx="748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 ширину земляного полотна для дороги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категории?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786058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</a:t>
            </a:r>
          </a:p>
          <a:p>
            <a:pPr algn="just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        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FFFF00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315</Words>
  <Application>Microsoft Office PowerPoint</Application>
  <PresentationFormat>Экран (4:3)</PresentationFormat>
  <Paragraphs>66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79</cp:revision>
  <dcterms:modified xsi:type="dcterms:W3CDTF">2015-01-17T21:49:16Z</dcterms:modified>
</cp:coreProperties>
</file>