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60" r:id="rId5"/>
    <p:sldId id="256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45DD-7727-4C2F-99CF-E344CD1BB5F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F3A4-683E-43F6-983B-BE3DA40EB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-324544" y="1"/>
            <a:ext cx="9468544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24544" y="1340768"/>
            <a:ext cx="9445043" cy="42473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УЧАСТИЕ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ДЕТЕЙ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ДОШКОЛЬНОГО ВОЗРАСТА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ИХ РОДИТЕЛЕЙ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ПАСХАЛЬНОМ ФЕСТИВАЛЕ 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4725144"/>
            <a:ext cx="8640960" cy="1634490"/>
          </a:xfrm>
          <a:prstGeom prst="roundRect">
            <a:avLst/>
          </a:prstGeom>
          <a:ln/>
          <a:scene3d>
            <a:camera prst="orthographicFront"/>
            <a:lightRig rig="brightRoom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Счастье мыслящего человека состоит не в том,</a:t>
            </a:r>
            <a:b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</a:b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Чтобы играть в жизни милыми игрушками, а в том,</a:t>
            </a:r>
            <a:b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</a:b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чтобы вносить как можно больше света и теплоты</a:t>
            </a:r>
            <a:b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</a:b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в существование всех окружающих людей.</a:t>
            </a:r>
          </a:p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Д. И. Писарев.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4365104"/>
            <a:ext cx="302433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ЦЕЛИ:</a:t>
            </a:r>
            <a:endParaRPr lang="ru-RU" sz="36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5229200"/>
            <a:ext cx="8712967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ДУХОВНО-НРАВСТВЕННОЕ ВОСПИТАНИЕ СЕМЬИ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ПОДДЕРЖАНИЕ ГАРМОНИИ В СЕМЬЕ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4077072"/>
            <a:ext cx="302433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ЗадачА</a:t>
            </a:r>
            <a:r>
              <a:rPr lang="ru-RU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36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4941169"/>
            <a:ext cx="8712967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родителей и детей с культурой проведения праздника </a:t>
            </a:r>
            <a:endParaRPr lang="ru-RU" sz="32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православных </a:t>
            </a:r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традициях</a:t>
            </a:r>
            <a:endParaRPr lang="ru-RU" sz="32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20140518_100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240360" cy="4440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 descr="20140518_085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4211960" cy="2809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7" name="Рисунок 6" descr="20140518_085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148" y="332656"/>
            <a:ext cx="4102453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20140518_103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3075806" cy="410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 descr="20140518_103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48680"/>
            <a:ext cx="3111810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IMG_4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232054" cy="268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7" name="Рисунок 6" descr="IMG_4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3523859" cy="2999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0518_08552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331236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ЛИТЕРАТУРА:</a:t>
            </a:r>
            <a:endParaRPr lang="ru-RU" sz="36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784976" cy="48936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Абраменкова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В.В. Игры и игрушки наших детей: забава или пагуба? Современный ребенок в "игровой цивилизации". - М.: 1999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О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воспитании детей в духе целомудрия и чистоты. - М.: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2000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Оздоровительная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программа "К здоровой семье через детский сад". Сборник рабочих документов. - СПб.: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2000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Петракова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Т.И. Духовные основы нравственного воспитания. - М.: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1997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Профессор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, протоиерей Глеб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Каледа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Домашняя Церковь: Очерки духовно-нравственных основ созидания и построения семьи в современных условиях. - М.: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1998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Священник Александр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Ильяшенко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Как найти семейное счастье. - М.: 2001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2014-06-16T10:25:11Z</dcterms:created>
  <dcterms:modified xsi:type="dcterms:W3CDTF">2014-06-16T17:19:08Z</dcterms:modified>
</cp:coreProperties>
</file>