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57" r:id="rId5"/>
    <p:sldId id="265" r:id="rId6"/>
    <p:sldId id="267" r:id="rId7"/>
    <p:sldId id="263" r:id="rId8"/>
    <p:sldId id="266" r:id="rId9"/>
    <p:sldId id="280" r:id="rId10"/>
    <p:sldId id="275" r:id="rId11"/>
    <p:sldId id="262" r:id="rId12"/>
    <p:sldId id="271" r:id="rId13"/>
    <p:sldId id="276" r:id="rId14"/>
    <p:sldId id="279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65CC-3EA7-42F8-BC3F-1139A348D9F2}" type="datetimeFigureOut">
              <a:rPr lang="ru-RU" smtClean="0"/>
              <a:pPr/>
              <a:t>17.06.2014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FC23-8476-4E06-BB52-37913264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188640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Анимационные технологии 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социально-культурной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деятельности,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форма организации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семейного досуга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4149080"/>
            <a:ext cx="5796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 презентации: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музыкальный руководитель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АКСЕНОВА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ИРИНА АЛЕКСАНДРОВНА</a:t>
            </a:r>
            <a:endParaRPr lang="ru-RU" sz="2800" b="1" dirty="0">
              <a:ln w="1270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32656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836712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«МЕЖДУНАРОДНЫЙ ЖЕНСКИЙ ДЕНЬ»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005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484784"/>
            <a:ext cx="4764021" cy="3573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DSC005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3212976"/>
            <a:ext cx="4043941" cy="3140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ПРАЗДНИКИ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«ДЕНЬ ПОБЕДЫ»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507_1012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404664"/>
            <a:ext cx="4091947" cy="30689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20140507_1025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140968"/>
            <a:ext cx="2794135" cy="3717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20140507_1056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60232" y="1412776"/>
            <a:ext cx="2160240" cy="30945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507_1009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3789040"/>
            <a:ext cx="3707904" cy="2780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ПРАЗДНИКИ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«ВЫПУСК В ШКОЛУ»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005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76672"/>
            <a:ext cx="3611893" cy="27089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DSC005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3573016"/>
            <a:ext cx="3923928" cy="29429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DSC0059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1412776"/>
            <a:ext cx="3147814" cy="41970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УЧАСТИЕ В КОНКУРСЕ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РАЙОННЫЙ ФЕСТИВАЛЬ ДЕТСКИХ ТЕАТРАЛЬНЫХ КОЛЛЕКТИВОВ: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ПРЕКРАСЕН ЭТОТ МИР»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-03-14 16.27.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1" y="620688"/>
            <a:ext cx="3199904" cy="2399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IMG_22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2780928"/>
            <a:ext cx="3703960" cy="27779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IMG_22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3717032"/>
            <a:ext cx="3679957" cy="2759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4283968" y="5805264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ТЕМАТИЧЕСКАЯ НЕДЕЛЯ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ЗИМНЯЯ ОЛИМПАДА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SOCHI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2014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slayd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9" y="764704"/>
            <a:ext cx="3456384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slayd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844824"/>
            <a:ext cx="3803915" cy="2852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slayd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3573016"/>
            <a:ext cx="3995936" cy="2996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УЧАСТИЕ В ФЕСТИВАЛЕ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НИКОЛО-ПЕРЕРВИНСКОЙ ОБИТЕЛИ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«СВЕТЛАЯ ПАСХА»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518_0855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916832"/>
            <a:ext cx="3815916" cy="2543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518_100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60648"/>
            <a:ext cx="2232248" cy="29763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20140518_0853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149080"/>
            <a:ext cx="3599892" cy="2399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Моментальный снимок 2 (26.05.2014 12-51)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4083047"/>
            <a:ext cx="4017725" cy="22632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88640"/>
            <a:ext cx="5796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ЛИТЕРАТУРА: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39" y="764704"/>
            <a:ext cx="6012161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Арнольдов, А.И. Социальная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ᴨȇдагогика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Восхождение к новому гуманизму // Актуальные проблемы социально-культурной деятельности: Сб.ст. / МГУК. - М., 1996.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Жарков, А.Д. Организация культурно-просветительной работы. / А.Д.Жарков - М.: Просвещение, 1989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Соколов, А.В. Феномен социально-культурной деятельности. - СПб., 1996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188641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ОБЩЕНИЕ,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ПОДДЕРЖАНИЕ ГАРМОНИИ В СЕМЬЕ.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276872"/>
            <a:ext cx="532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ЗАДАЧИ: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852936"/>
            <a:ext cx="597666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Помочь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творческой самореализации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и родителей средствами музыки.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509120"/>
            <a:ext cx="622818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Обобщить опыт работы 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совместной </a:t>
            </a:r>
          </a:p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досуговой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деятельности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родителей и детей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возраста.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СЕМЕЙНЫЙ КЛУБ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«ФОЛЬКЛОР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ТРАДИЦИОННОЙ НАРОДНОЙ ВЫШИВКЕ»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Моментальный снимок 1 (26.05.2014 13-2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916832"/>
            <a:ext cx="4698555" cy="26467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Моментальный снимок 2 (26.05.2014 13-23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3393468"/>
            <a:ext cx="5241861" cy="2952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40425_1715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188640"/>
            <a:ext cx="2088232" cy="2784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20140425_170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412776"/>
            <a:ext cx="3707904" cy="2780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СЕМЕЙНЫЙ КЛУБ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«ПАСХАЛЬНАЯ НЕДЕЛЯ»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425_1657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140968"/>
            <a:ext cx="3899925" cy="2924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425_1656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7984" y="3501008"/>
            <a:ext cx="3899925" cy="2924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ПРАЗДНИКИ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«ЗДРАВСТВУЙ, ОСЕНЬ!»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003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04664"/>
            <a:ext cx="4059570" cy="2281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DSC003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3356992"/>
            <a:ext cx="3515883" cy="263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DSC003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2204864"/>
            <a:ext cx="3899925" cy="2924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8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ПРАЗДНИКИ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«НОВЫЙ ГОД»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31223_1036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32656"/>
            <a:ext cx="3003798" cy="4005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31223_1052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31840" y="2276872"/>
            <a:ext cx="3111810" cy="4149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20131223_1102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4168" y="1628800"/>
            <a:ext cx="2679762" cy="3573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60649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«ШИРОКАЯ МАСЛЕНИЦА»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2261017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32656"/>
            <a:ext cx="3456384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2261013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1412776"/>
            <a:ext cx="3419872" cy="25248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201402261013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356992"/>
            <a:ext cx="3645405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201402261016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3645024"/>
            <a:ext cx="3576397" cy="26822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32656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«ДЕНЬ ЗАЩИТНИКА ОТЕЧЕСТВА»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219_0953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260648"/>
            <a:ext cx="2643758" cy="35250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219_0954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2852936"/>
            <a:ext cx="2787774" cy="3717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20140219_1002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1556792"/>
            <a:ext cx="2787774" cy="3717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8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32656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ПРАЗДНИК</a:t>
            </a:r>
          </a:p>
          <a:p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836712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«ДЕНЬ ЗАЩИТЫ ДЕТЕЙ»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20140528_1029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260648"/>
            <a:ext cx="257175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40528_1029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1412776"/>
            <a:ext cx="2517744" cy="3356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20140528_1036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501008"/>
            <a:ext cx="2541744" cy="29308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20140528_10284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2924944"/>
            <a:ext cx="2787774" cy="3717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147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2014-05-07T08:09:11Z</dcterms:created>
  <dcterms:modified xsi:type="dcterms:W3CDTF">2014-06-17T17:47:22Z</dcterms:modified>
</cp:coreProperties>
</file>