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7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kuigorozh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gati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8"/>
            <a:ext cx="9144000" cy="6855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28868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страну мордовских сказок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27087"/>
            <a:ext cx="6500858" cy="6415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None/>
            </a:pP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Эрясть-аштесть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веле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чиресэ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бабат-атят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Ульнесть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сынст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кавто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тейтерест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Вышкинесь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Уцяска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эрьва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тевсэ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ульнесь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и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мазый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чевте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седей, и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превей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А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покшось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Варда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меремс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што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мазый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но пек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кежей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киненьгак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вал а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ёвты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Вишка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тейтересь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эрьва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тевсэ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кол – и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коцт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коды, и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сюро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касты, и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кши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пани.</a:t>
            </a:r>
          </a:p>
          <a:p>
            <a:pPr lvl="0">
              <a:buNone/>
            </a:pPr>
            <a:endParaRPr lang="ru-RU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(Жили на краю села старик со старухой. Росли у них две дочки. Младшая,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Уцяска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всем была хороша — и добра, и умна, и красива. А старшая,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Варда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не сказать, чтоб неказиста, но зла и сварлива, никому доброго словечка не скажет. У младшей всякая работа в руках спорится — она и пряжу спрядёт, и рожь сожнёт, и хлебы испечёт.)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ff713f375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45" y="-6546"/>
            <a:ext cx="9150145" cy="68645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«Сказочная поляна»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кужине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Содык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ёвксонть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1447800" cy="1428750"/>
          </a:xfrm>
          <a:prstGeom prst="rect">
            <a:avLst/>
          </a:prstGeom>
        </p:spPr>
      </p:pic>
      <p:pic>
        <p:nvPicPr>
          <p:cNvPr id="7" name="Рисунок 6" descr="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5000636"/>
            <a:ext cx="1447800" cy="1428750"/>
          </a:xfrm>
          <a:prstGeom prst="rect">
            <a:avLst/>
          </a:prstGeom>
        </p:spPr>
      </p:pic>
      <p:pic>
        <p:nvPicPr>
          <p:cNvPr id="8" name="Рисунок 7" descr="i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286124"/>
            <a:ext cx="1447800" cy="1428750"/>
          </a:xfrm>
          <a:prstGeom prst="rect">
            <a:avLst/>
          </a:prstGeom>
        </p:spPr>
      </p:pic>
      <p:pic>
        <p:nvPicPr>
          <p:cNvPr id="9" name="Рисунок 8" descr="i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857760"/>
            <a:ext cx="1447800" cy="1428750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3286124"/>
            <a:ext cx="14478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86091"/>
            <a:ext cx="6429420" cy="63448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4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Овто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идемевсь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мерить:</a:t>
            </a:r>
          </a:p>
          <a:p>
            <a:pPr>
              <a:buNone/>
            </a:pP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Позась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ведь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вейсэнель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вирявань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тейтересь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оште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аздан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кинень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саты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минь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карматано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мартот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пелькстамо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Сустыцясь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мери:</a:t>
            </a:r>
          </a:p>
          <a:p>
            <a:pPr>
              <a:buNone/>
            </a:pP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-Кода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карматано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пелькстамо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pPr>
              <a:buNone/>
            </a:pP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Эно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вана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кода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пелькстатано:карматано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вейкенек-вейкенек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тандавтнеме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Кинь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эйстэ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весемеде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пек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тандадтано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сенень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вирявань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тейтересь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(Медведь и черт говорят:</a:t>
            </a:r>
          </a:p>
          <a:p>
            <a:pPr>
              <a:buNone/>
            </a:pP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-Квас ведь общий был, поэтому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незнай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кому еще достанется дочка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Вирявы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мы будем с тобой спорить.</a:t>
            </a:r>
          </a:p>
          <a:p>
            <a:pPr>
              <a:buNone/>
            </a:pP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Портной говорит?</a:t>
            </a:r>
          </a:p>
          <a:p>
            <a:pPr>
              <a:buNone/>
            </a:pP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-А как будем спорить?</a:t>
            </a:r>
          </a:p>
          <a:p>
            <a:pPr>
              <a:buNone/>
            </a:pP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-Вот как: будем друг друга пугать. Кого больше всех испугаемся, тому и достанется дочка </a:t>
            </a:r>
            <a:r>
              <a:rPr lang="ru-RU" sz="59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Вирявы</a:t>
            </a:r>
            <a:r>
              <a:rPr lang="ru-RU" sz="59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.)</a:t>
            </a:r>
          </a:p>
          <a:p>
            <a:pPr lvl="0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ff713f375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45" y="-6546"/>
            <a:ext cx="9150145" cy="68645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«Сказочная поляна»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кужине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Содык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ёвксонть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1447800" cy="1428750"/>
          </a:xfrm>
          <a:prstGeom prst="rect">
            <a:avLst/>
          </a:prstGeom>
        </p:spPr>
      </p:pic>
      <p:pic>
        <p:nvPicPr>
          <p:cNvPr id="7" name="Рисунок 6" descr="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5000636"/>
            <a:ext cx="1447800" cy="1428750"/>
          </a:xfrm>
          <a:prstGeom prst="rect">
            <a:avLst/>
          </a:prstGeom>
        </p:spPr>
      </p:pic>
      <p:pic>
        <p:nvPicPr>
          <p:cNvPr id="8" name="Рисунок 7" descr="i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286124"/>
            <a:ext cx="1447800" cy="1428750"/>
          </a:xfrm>
          <a:prstGeom prst="rect">
            <a:avLst/>
          </a:prstGeom>
        </p:spPr>
      </p:pic>
      <p:pic>
        <p:nvPicPr>
          <p:cNvPr id="9" name="Рисунок 8" descr="i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857760"/>
            <a:ext cx="1447800" cy="1428750"/>
          </a:xfrm>
          <a:prstGeom prst="rect">
            <a:avLst/>
          </a:prstGeom>
        </p:spPr>
      </p:pic>
      <p:pic>
        <p:nvPicPr>
          <p:cNvPr id="10" name="Рисунок 9" descr="i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3286124"/>
            <a:ext cx="14478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86091"/>
            <a:ext cx="6572296" cy="6485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429288"/>
          </a:xfrm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None/>
            </a:pP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Ломань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ломань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энялдозевсь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-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сайсамак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эстеть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ялгакс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мартот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вейсэ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эрямо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pPr>
              <a:buNone/>
            </a:pP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Саизе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ломанесь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Кисканть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андызе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лембе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кудыне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тензэ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тейсь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Кискась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онги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ломанень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вансты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Ломанесь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сёвны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сонзэ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тень кис,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сюкпря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ёвты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Се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шкастонть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саезь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ломанесь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Кискась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ялгат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(—Человек, давай дружить, вместе жить!</a:t>
            </a:r>
            <a:b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Согласился человек, накормил собаку, тёплую конуру ей построил возле своей избы.</a:t>
            </a:r>
            <a:b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Ночью собака лает, дом охраняет. А человек не ругает её за это — спасибо говорит.</a:t>
            </a:r>
            <a:b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тех пор собака и человек живут вместе.)</a:t>
            </a: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ff713f375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45" y="-6546"/>
            <a:ext cx="9150145" cy="68645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«Сказочная поляна»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кужине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Содык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ёвксонть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1447800" cy="1428750"/>
          </a:xfrm>
          <a:prstGeom prst="rect">
            <a:avLst/>
          </a:prstGeom>
        </p:spPr>
      </p:pic>
      <p:pic>
        <p:nvPicPr>
          <p:cNvPr id="7" name="Рисунок 6" descr="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5000636"/>
            <a:ext cx="1447800" cy="1428750"/>
          </a:xfrm>
          <a:prstGeom prst="rect">
            <a:avLst/>
          </a:prstGeom>
        </p:spPr>
      </p:pic>
      <p:pic>
        <p:nvPicPr>
          <p:cNvPr id="8" name="Рисунок 7" descr="i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286124"/>
            <a:ext cx="1447800" cy="1428750"/>
          </a:xfrm>
          <a:prstGeom prst="rect">
            <a:avLst/>
          </a:prstGeom>
        </p:spPr>
      </p:pic>
      <p:pic>
        <p:nvPicPr>
          <p:cNvPr id="9" name="Рисунок 8" descr="i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857760"/>
            <a:ext cx="1447800" cy="1428750"/>
          </a:xfrm>
          <a:prstGeom prst="rect">
            <a:avLst/>
          </a:prstGeom>
        </p:spPr>
      </p:pic>
      <p:pic>
        <p:nvPicPr>
          <p:cNvPr id="10" name="Рисунок 9" descr="i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3286124"/>
            <a:ext cx="14478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541mysterious-fore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«Сказочный домик»</a:t>
            </a:r>
            <a:b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60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Ёвксонь</a:t>
            </a:r>
            <a: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кудыне</a:t>
            </a:r>
            <a: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6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Ворона на дерев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357694"/>
            <a:ext cx="2000232" cy="2098145"/>
          </a:xfrm>
          <a:prstGeom prst="rect">
            <a:avLst/>
          </a:prstGeom>
        </p:spPr>
      </p:pic>
      <p:pic>
        <p:nvPicPr>
          <p:cNvPr id="6" name="Рисунок 5" descr="Девушка-берез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429000"/>
            <a:ext cx="2000264" cy="2436870"/>
          </a:xfrm>
          <a:prstGeom prst="rect">
            <a:avLst/>
          </a:prstGeom>
        </p:spPr>
      </p:pic>
      <p:pic>
        <p:nvPicPr>
          <p:cNvPr id="7" name="Рисунок 6" descr="Пугливая мыш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928802"/>
            <a:ext cx="1942591" cy="2214554"/>
          </a:xfrm>
          <a:prstGeom prst="rect">
            <a:avLst/>
          </a:prstGeom>
        </p:spPr>
      </p:pic>
      <p:pic>
        <p:nvPicPr>
          <p:cNvPr id="8" name="Рисунок 7" descr="Сыре-Вард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1928802"/>
            <a:ext cx="1943097" cy="2731261"/>
          </a:xfrm>
          <a:prstGeom prst="rect">
            <a:avLst/>
          </a:prstGeom>
        </p:spPr>
      </p:pic>
      <p:pic>
        <p:nvPicPr>
          <p:cNvPr id="9" name="Рисунок 8" descr="Портной, медведь, чёрт и Виряв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3929066"/>
            <a:ext cx="1828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орона на дерев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0"/>
            <a:ext cx="778671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угливая мыш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-64342"/>
            <a:ext cx="6072230" cy="69223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вушка-берез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-17454"/>
            <a:ext cx="5643602" cy="68754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кина Л. П. Шаблон (фон) презентации. Часть 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4"/>
            <a:ext cx="9143999" cy="6862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«Сказочный лес»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«Сказочный домик»</a:t>
            </a:r>
          </a:p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«Сказочная поляна»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4348" y="2071678"/>
            <a:ext cx="2357454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071802" y="3286124"/>
            <a:ext cx="300039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43042" y="357166"/>
            <a:ext cx="6024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Карта путешествия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ыре-Вар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4929222" cy="69286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ртной, медведь, чёрт и Виря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5715040" cy="69056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ogati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8"/>
            <a:ext cx="9144000" cy="6855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1436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возвращаемся домой!</a:t>
            </a:r>
          </a:p>
          <a:p>
            <a:pPr algn="ctr">
              <a:buNone/>
            </a:pPr>
            <a:r>
              <a:rPr lang="ru-RU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скорых встреч Страна Сказок!</a:t>
            </a:r>
            <a:endParaRPr lang="ru-RU" sz="8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artlib_gallery-260917-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884"/>
            <a:ext cx="9193716" cy="68531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«Сказочный лес»</a:t>
            </a:r>
            <a:b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7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Ёвксонь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вирь</a:t>
            </a:r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786190"/>
            <a:ext cx="74495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«</a:t>
            </a:r>
            <a:r>
              <a:rPr lang="ru-RU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Куйгорож</a:t>
            </a:r>
            <a:r>
              <a:rPr lang="ru-RU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6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kuigorozh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7178" y="0"/>
            <a:ext cx="92111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ff713f375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45" y="0"/>
            <a:ext cx="9150145" cy="68645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«Сказочная поляна»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кужине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Содык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ёвксонть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1447800" cy="1428750"/>
          </a:xfrm>
          <a:prstGeom prst="rect">
            <a:avLst/>
          </a:prstGeom>
        </p:spPr>
      </p:pic>
      <p:pic>
        <p:nvPicPr>
          <p:cNvPr id="7" name="Рисунок 6" descr="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5000636"/>
            <a:ext cx="1447800" cy="1428750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286124"/>
            <a:ext cx="1447800" cy="1428750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857760"/>
            <a:ext cx="1447800" cy="1428750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3286124"/>
            <a:ext cx="14478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00042"/>
            <a:ext cx="5715040" cy="56398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8903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 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64360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None/>
            </a:pP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Ашти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Варака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мезеяк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теи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Юты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килеенть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алга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Верьгиз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Неизе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чувто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прясто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Вараканть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Варака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Варака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мезе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теят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pPr>
              <a:buNone/>
            </a:pP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Мезеяк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теян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-Те кода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истя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pPr>
              <a:buNone/>
            </a:pP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Озак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тонгак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варчасак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Озась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верьгизэсь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килеенть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алов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Ашти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мезеяк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</a:t>
            </a:r>
            <a:r>
              <a:rPr lang="ru-RU" sz="2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теи</a:t>
            </a: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(Сидит Ворона, ничего не делает. Проходит мимо Волк. Увидел Ворону на дереве.</a:t>
            </a:r>
          </a:p>
          <a:p>
            <a:pPr>
              <a:buNone/>
            </a:pP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-Ворона, а Ворона, что делаешь?</a:t>
            </a:r>
          </a:p>
          <a:p>
            <a:pPr>
              <a:buNone/>
            </a:pP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-Ничего не делаю.</a:t>
            </a:r>
          </a:p>
          <a:p>
            <a:pPr>
              <a:buNone/>
            </a:pP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-Как так?</a:t>
            </a:r>
          </a:p>
          <a:p>
            <a:pPr>
              <a:buNone/>
            </a:pP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-Садись и ты, попробуешь.</a:t>
            </a:r>
          </a:p>
          <a:p>
            <a:pPr>
              <a:buNone/>
            </a:pPr>
            <a:r>
              <a:rPr lang="ru-RU" sz="2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 Волк под березу. Сидит, ничего не делает.)</a:t>
            </a:r>
          </a:p>
          <a:p>
            <a:pPr>
              <a:buNone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ff713f375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45" y="-6546"/>
            <a:ext cx="9150145" cy="68645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«Сказочная поляна»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кужине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Содык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ёвксонть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1447800" cy="1428750"/>
          </a:xfrm>
          <a:prstGeom prst="rect">
            <a:avLst/>
          </a:prstGeom>
        </p:spPr>
      </p:pic>
      <p:pic>
        <p:nvPicPr>
          <p:cNvPr id="7" name="Рисунок 6" descr="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5000636"/>
            <a:ext cx="1447800" cy="1428750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286124"/>
            <a:ext cx="1447800" cy="1428750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857760"/>
            <a:ext cx="1447800" cy="1428750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3286124"/>
            <a:ext cx="14478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68083"/>
            <a:ext cx="6215106" cy="6133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None/>
            </a:pP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Кемнилее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иес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касокшнось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покш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ломанень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эйшка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чама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келей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лавтов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сэрей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меште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Ашо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черьбулонзо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сювордавить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кавто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коморо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потсак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токильть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канжамозонзо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Кедензэ-пильгензэ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прок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тумонь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комельнеть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lvl="0">
              <a:buNone/>
            </a:pPr>
            <a:endParaRPr lang="ru-RU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(К 14 годам выросла уж взрослым человеком. Белолицая, широкоплечая. Белые волосы  двумя руками не обхватишь, достают аж до пят. Руки-ноги как дубовые ветки.) </a:t>
            </a: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ff713f375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45" y="-6546"/>
            <a:ext cx="9150145" cy="68645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«Сказочная поляна»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Ёвксонть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кужине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Содык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ёвксонть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1447800" cy="1428750"/>
          </a:xfrm>
          <a:prstGeom prst="rect">
            <a:avLst/>
          </a:prstGeom>
        </p:spPr>
      </p:pic>
      <p:pic>
        <p:nvPicPr>
          <p:cNvPr id="7" name="Рисунок 6" descr="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5000636"/>
            <a:ext cx="1447800" cy="1428750"/>
          </a:xfrm>
          <a:prstGeom prst="rect">
            <a:avLst/>
          </a:prstGeom>
        </p:spPr>
      </p:pic>
      <p:pic>
        <p:nvPicPr>
          <p:cNvPr id="8" name="Рисунок 7" descr="i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286124"/>
            <a:ext cx="1447800" cy="1428750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857760"/>
            <a:ext cx="1447800" cy="1428750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3286124"/>
            <a:ext cx="14478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566</Words>
  <PresentationFormat>Экран (4:3)</PresentationFormat>
  <Paragraphs>56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Путешествие в страну мордовских сказок</vt:lpstr>
      <vt:lpstr>Слайд 2</vt:lpstr>
      <vt:lpstr>«Сказочный лес» «Ёвксонь вирь»</vt:lpstr>
      <vt:lpstr>Слайд 4</vt:lpstr>
      <vt:lpstr>«Сказочная поляна» «Ёвксонь кужине» Викторина «Содык ёвксонть»</vt:lpstr>
      <vt:lpstr>Вопрос № 1</vt:lpstr>
      <vt:lpstr>«Сказочная поляна» «Ёвксонь кужине» Викторина «Содык ёвксонть»</vt:lpstr>
      <vt:lpstr>Вопрос № 2</vt:lpstr>
      <vt:lpstr>«Сказочная поляна» «Ёвксонть кужине» Викторина «Содык ёвксонть»</vt:lpstr>
      <vt:lpstr>Вопрос № 3</vt:lpstr>
      <vt:lpstr>«Сказочная поляна» «Ёвксонь кужине» Викторина «Содык ёвксонть»</vt:lpstr>
      <vt:lpstr>Вопрос № 4</vt:lpstr>
      <vt:lpstr>«Сказочная поляна» «Ёвксонь кужине» Викторина «Содык ёвксонть»</vt:lpstr>
      <vt:lpstr>Вопрос № 5</vt:lpstr>
      <vt:lpstr>«Сказочная поляна» «Ёвксонь кужине» Викторина «Содык ёвксонть»</vt:lpstr>
      <vt:lpstr>«Сказочный домик» «Ёвксонь кудыне»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14</cp:revision>
  <dcterms:modified xsi:type="dcterms:W3CDTF">2014-02-05T17:56:48Z</dcterms:modified>
</cp:coreProperties>
</file>