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668B8-FC7D-44CA-A88E-51F3F20ECDD1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AEDCC-138C-4B54-8C82-764AB85E6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AEDCC-138C-4B54-8C82-764AB85E6CE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869E-5F3D-4471-8B0B-EF07CE4B963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2EB10-DD8C-40BD-9586-208DBA108F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869E-5F3D-4471-8B0B-EF07CE4B963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EB10-DD8C-40BD-9586-208DBA108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869E-5F3D-4471-8B0B-EF07CE4B963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EB10-DD8C-40BD-9586-208DBA108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78869E-5F3D-4471-8B0B-EF07CE4B963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752EB10-DD8C-40BD-9586-208DBA108F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869E-5F3D-4471-8B0B-EF07CE4B963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EB10-DD8C-40BD-9586-208DBA108F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869E-5F3D-4471-8B0B-EF07CE4B963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EB10-DD8C-40BD-9586-208DBA108F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EB10-DD8C-40BD-9586-208DBA108F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869E-5F3D-4471-8B0B-EF07CE4B963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869E-5F3D-4471-8B0B-EF07CE4B963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EB10-DD8C-40BD-9586-208DBA108F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869E-5F3D-4471-8B0B-EF07CE4B963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2EB10-DD8C-40BD-9586-208DBA108F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78869E-5F3D-4471-8B0B-EF07CE4B963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52EB10-DD8C-40BD-9586-208DBA108F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8869E-5F3D-4471-8B0B-EF07CE4B963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2EB10-DD8C-40BD-9586-208DBA108F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78869E-5F3D-4471-8B0B-EF07CE4B963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752EB10-DD8C-40BD-9586-208DBA108F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Лапина Ж.Н. </a:t>
            </a:r>
            <a:r>
              <a:rPr lang="ru-RU" dirty="0" err="1" smtClean="0"/>
              <a:t>кл</a:t>
            </a:r>
            <a:r>
              <a:rPr lang="ru-RU" dirty="0" smtClean="0"/>
              <a:t>. руководитель 5а класса</a:t>
            </a:r>
          </a:p>
          <a:p>
            <a:r>
              <a:rPr lang="ru-RU" dirty="0" smtClean="0"/>
              <a:t>Выступление на родительском  лектории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Не хлебом  единым  жив человек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1785926"/>
            <a:ext cx="442915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нашей жизни - самое прекрасное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ценою денег покупается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Даром с неба светит солнце ясное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луна нам даром улыбается!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Даром на распаханные полосы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льётся дождь с прохладою обильною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Даром ветер гладит наши волосы,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листья рвёт с ветвей рукою сильною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Посмотри как Бог к тебе склоняется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пойми что как свет солнца ясного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ценою денег покупается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нашей жизни - самое прекрасное!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07249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Не хлебом единым жив человек!</a:t>
            </a:r>
            <a:br>
              <a:rPr lang="ru-RU" dirty="0"/>
            </a:br>
            <a:r>
              <a:rPr lang="ru-RU" dirty="0"/>
              <a:t>Не хлебом единым жив человек</a:t>
            </a:r>
            <a:r>
              <a:rPr lang="ru-RU" dirty="0" smtClean="0"/>
              <a:t>. Первоначально </a:t>
            </a:r>
            <a:r>
              <a:rPr lang="ru-RU" dirty="0"/>
              <a:t>это выражение из Библии. Значение - материальное благополучие недостаточно человеку для счастья. Человеку присущи разум и сознание, значит, ему нужна духовная пища. Отсутствие возможности читать, писать, слушать, получать информацию, общаться с другими людьми довольно быстро ведет к вырождению личности. Хорошо известны случаи, когда дети случайно попадали в животный мир и воспитывались в среде животных, не получая духовной пищи. Они теряли человеческий облик и превращались в животных. В широком смысле слова к Духовной пище следует относить все виды информации, которые получает человек. Это знания, приобретаемые посредством обучения, приобщение к культурным ценностям путем чтения, прослушивания радиопередач, просмотра фильмов, телепередач, посещения музеев, концертных залов, получение неизвестных ранее сведений, данных из средств массовой информации, духовное общение с другими людьми</a:t>
            </a:r>
            <a:r>
              <a:rPr lang="ru-RU" dirty="0" smtClean="0"/>
              <a:t>. Духовные </a:t>
            </a:r>
            <a:r>
              <a:rPr lang="ru-RU" dirty="0"/>
              <a:t>запросы людей весьма разнообразны. По мере развития цивилизации духовные запросы возрастают, и будут возрастать в еще большей степени, чем материальные потребности, а удовлетворение потребностей в духовной пище будет способствовать развитию экономики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2000240"/>
            <a:ext cx="45720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Как вы определяете свои духовные потребности? Чем наполнена ваша жизнь? Какие ценности значимы для вас?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69294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Наверное, каждый из нас слышал, как какой-нибудь убелённый сединами и обременённый грузом прожитых лет человек на закате жизни говорит о том, что "пора бы и о душе подумать". И правда, пора, но почему только сейчас? Почему бы не подумать о ней раньше, - в детстве, в юношестве, в расцвете сил? Зачем ждать? Только для того, чтобы убедиться на склоне лет, что можно было прожить жизнь иначе, что существует что-то не от мира сего, выше этого мира Что-то, - назовём это "душа", - ради чего действительно стоит жить.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Но что такое душа, где она находится, можно ли её "пощупать"? "Душевный человек", "задушевная беседа", "духовная жизнь", "музыка, проникающая в самую душу",- мы часто сталкиваемся с этими выражениями, но каждый из нас вкладывает в эти слова свой смысл, в зависимости от полученного воспитания и опыта жизни.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214422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Ставить вопрос о том, что важнее для человека: материальное начало или духовное, быт или жизнь души — некорректно. Духовная жизнь нации всегда зависит от экономики. Духовное возрождение  народа тесно связано с экономической и социальной ситуацией в нашей стране. Когда идет обнищание значительной части населения, кажется, не стоит и думать о высоких материях, о духовной жизни. Это ошибочный путь. Еще в Древнем Риме, то есть до нашей эры, народ требовал «Хлеба и зрелищ!» Материальное и духовное в те далекие времена на уровне народной интуиции существовало параллельно. За период обогащения можно потерять еще больше, чем сейчас потеряно. Может сложиться так, что будет поздно. В обществе потребления отношение к духовным и культурным ценностям тоже потребительское. Поэтому нужно начинать сейчас. И не с решения глобальных проблем, а с себя.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2976" y="428601"/>
          <a:ext cx="7143800" cy="6150968"/>
        </p:xfrm>
        <a:graphic>
          <a:graphicData uri="http://schemas.openxmlformats.org/drawingml/2006/table">
            <a:tbl>
              <a:tblPr/>
              <a:tblGrid>
                <a:gridCol w="3571900"/>
                <a:gridCol w="3571900"/>
              </a:tblGrid>
              <a:tr h="182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Пища для ума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2" marR="5192" marT="5192" marB="51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Пища для тела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2" marR="5192" marT="5192" marB="51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9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Яйца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для памяти.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Один желток содержит 1,15 г. лецитина, он богат фосфором и аминокислотами, которые улучшают работу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нейромедиаторов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 также: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железо, кальций и витамины A, B, C, D и Е.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Сколько?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2-3 яйца в неделю.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2" marR="5192" marT="5192" marB="51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Говядина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для мышечной массы.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Она содержит большое количество протеинов, богатых аминокислотами. Его основная, но не единственная роль, – настраивать мышечную ткань.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 также: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железо, цинк, медь, селен, витамины B12, PP и E.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Сколько?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2-3 раза в неделю.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2" marR="5192" marT="5192" marB="51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9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Черный шоколад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для настроения.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Благодаря веществу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фенилэтиламину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(20 мг на 100 г), черный шоколад является отличным антидепрессантом.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 также: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фосфор, железо, калий и витамины B1 и B9.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Сколько?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Маленький квадратик время от времени.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2" marR="5192" marT="5192" marB="51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Макароны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для энергии.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них содержится 70 % сложных углеводов, энергии которых хватит надолго.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 также: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растительные белки, фосфор и магний, который действует как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антистресс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Сколько?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2-3 раза в неделю.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2" marR="5192" marT="5192" marB="51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2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Скумбрия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для живости ума.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Эта рыба наиболее богата веществом омега 3 (1,8 г на 100 г), главной жирной кислотой, которая активизирует мозг и замедляет процессы старения в мозге.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 также: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йод, железо и витамины В и РР.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Сколько?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Два раза в неделю.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2" marR="5192" marT="5192" marB="51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Зеленый чай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для иммунной системы.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Большое количество полифенола (30 г на 100 г), содержащегося в зеленом чае, укрепляет организм, а мощные антиоксиданты замедляют процессы старения на клеточном уровне.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 также: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кроме всего, он прекрасный очиститель организма благодаря своим слабительным свойствам.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Сколько?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3-4 чашки каждый день.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2" marR="5192" marT="5192" marB="51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90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Телячья печень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для интеллекта.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ней присутствует витамин В6 (0,8 мг на 100 г), который доставляет энергию к нервным клеткам. К тому же он активизирует синтез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серотонина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, важного элемента для мозга.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 также: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калий, цинк, железо и витамины B12, D и E.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2" marR="5192" marT="5192" marB="51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Чеснок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для активной циркуляции крови.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нем содержится сера, которая разжижает кровь и активизирует кровообращение.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А также: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мощный антисептик, содержит кальций, железо, магний, селен и витамины B и C.</a:t>
                      </a:r>
                      <a:b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Сколько?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1 зубчик в день в салатах или блюдах из овощей.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92" marR="5192" marT="5192" marB="51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704" name="AutoShape 8" descr="Не хлебом единым жив человек"/>
          <p:cNvSpPr>
            <a:spLocks noChangeAspect="1" noChangeArrowheads="1"/>
          </p:cNvSpPr>
          <p:nvPr/>
        </p:nvSpPr>
        <p:spPr bwMode="auto">
          <a:xfrm>
            <a:off x="-60960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3" name="AutoShape 7" descr="Не хлебом единым жив человек"/>
          <p:cNvSpPr>
            <a:spLocks noChangeAspect="1" noChangeArrowheads="1"/>
          </p:cNvSpPr>
          <p:nvPr/>
        </p:nvSpPr>
        <p:spPr bwMode="auto">
          <a:xfrm>
            <a:off x="-60960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2" name="AutoShape 6" descr="Не хлебом единым жив человек"/>
          <p:cNvSpPr>
            <a:spLocks noChangeAspect="1" noChangeArrowheads="1"/>
          </p:cNvSpPr>
          <p:nvPr/>
        </p:nvSpPr>
        <p:spPr bwMode="auto">
          <a:xfrm>
            <a:off x="-60960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1" name="AutoShape 5" descr="Не хлебом единым жив человек"/>
          <p:cNvSpPr>
            <a:spLocks noChangeAspect="1" noChangeArrowheads="1"/>
          </p:cNvSpPr>
          <p:nvPr/>
        </p:nvSpPr>
        <p:spPr bwMode="auto">
          <a:xfrm>
            <a:off x="-60960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0" name="AutoShape 4" descr="Не хлебом единым жив человек"/>
          <p:cNvSpPr>
            <a:spLocks noChangeAspect="1" noChangeArrowheads="1"/>
          </p:cNvSpPr>
          <p:nvPr/>
        </p:nvSpPr>
        <p:spPr bwMode="auto">
          <a:xfrm>
            <a:off x="-60960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9" name="AutoShape 3" descr="Не хлебом единым жив человек"/>
          <p:cNvSpPr>
            <a:spLocks noChangeAspect="1" noChangeArrowheads="1"/>
          </p:cNvSpPr>
          <p:nvPr/>
        </p:nvSpPr>
        <p:spPr bwMode="auto">
          <a:xfrm>
            <a:off x="-60960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8" name="AutoShape 2" descr="Не хлебом единым жив человек"/>
          <p:cNvSpPr>
            <a:spLocks noChangeAspect="1" noChangeArrowheads="1"/>
          </p:cNvSpPr>
          <p:nvPr/>
        </p:nvSpPr>
        <p:spPr bwMode="auto">
          <a:xfrm>
            <a:off x="-60960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697" name="AutoShape 1" descr="Не хлебом единым жив человек"/>
          <p:cNvSpPr>
            <a:spLocks noChangeAspect="1" noChangeArrowheads="1"/>
          </p:cNvSpPr>
          <p:nvPr/>
        </p:nvSpPr>
        <p:spPr bwMode="auto">
          <a:xfrm>
            <a:off x="-60960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Да, не только хлебом, но и мясом, рыбой, овощами, сладостями, чаем, которые «кормят» не только тело, но и твой ум...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382</Words>
  <Application>Microsoft Office PowerPoint</Application>
  <PresentationFormat>Экран (4:3)</PresentationFormat>
  <Paragraphs>21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Не хлебом  единым  жив человек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 хлебом  единым  жив человек</dc:title>
  <dc:creator>Юля</dc:creator>
  <cp:lastModifiedBy>Юля</cp:lastModifiedBy>
  <cp:revision>6</cp:revision>
  <dcterms:created xsi:type="dcterms:W3CDTF">2012-11-07T14:41:34Z</dcterms:created>
  <dcterms:modified xsi:type="dcterms:W3CDTF">2014-05-11T14:44:08Z</dcterms:modified>
</cp:coreProperties>
</file>