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F0A3-DA23-4368-B191-D97F8B2299E2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60F51-8A6C-4E0F-B81B-8728F28BC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2D7DD6-D6C3-4D06-8C36-14A1EAE151AB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E4691-880F-43F1-BC98-C85351DAC2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в 5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857496"/>
            <a:ext cx="6172200" cy="3517426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«Формула любви»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5 «Б» класс</a:t>
            </a:r>
          </a:p>
          <a:p>
            <a:r>
              <a:rPr lang="ru-RU" dirty="0" smtClean="0"/>
              <a:t>Учитель : Кузьмина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Стихотворение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---------------------------------------дом</a:t>
            </a:r>
          </a:p>
          <a:p>
            <a:endParaRPr lang="ru-RU" dirty="0" smtClean="0"/>
          </a:p>
          <a:p>
            <a:r>
              <a:rPr lang="ru-RU" dirty="0" smtClean="0"/>
              <a:t>---------------------------------------живем</a:t>
            </a:r>
          </a:p>
          <a:p>
            <a:endParaRPr lang="ru-RU" dirty="0" smtClean="0"/>
          </a:p>
          <a:p>
            <a:r>
              <a:rPr lang="ru-RU" dirty="0" smtClean="0"/>
              <a:t>---------------------------------------я</a:t>
            </a:r>
          </a:p>
          <a:p>
            <a:endParaRPr lang="ru-RU" dirty="0" smtClean="0"/>
          </a:p>
          <a:p>
            <a:r>
              <a:rPr lang="ru-RU" dirty="0" smtClean="0"/>
              <a:t>-----------------------------------------семья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2858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Решение родительского собрания: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Больше общаться с детьми</a:t>
            </a:r>
          </a:p>
          <a:p>
            <a:r>
              <a:rPr lang="ru-RU" sz="3600" b="1" dirty="0" smtClean="0"/>
              <a:t>Не скупиться на ласку</a:t>
            </a:r>
          </a:p>
          <a:p>
            <a:r>
              <a:rPr lang="ru-RU" sz="3600" b="1" dirty="0" smtClean="0"/>
              <a:t>Не применять различные виды наказаний</a:t>
            </a:r>
          </a:p>
          <a:p>
            <a:r>
              <a:rPr lang="ru-RU" sz="3600" b="1" dirty="0" smtClean="0"/>
              <a:t>Сотрудничать с классным руководителем, учителями.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Задачи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467600" cy="3973646"/>
          </a:xfrm>
        </p:spPr>
        <p:txBody>
          <a:bodyPr>
            <a:normAutofit/>
          </a:bodyPr>
          <a:lstStyle/>
          <a:p>
            <a:r>
              <a:rPr lang="ru-RU" dirty="0" smtClean="0"/>
              <a:t>1.Оценить значимость общения</a:t>
            </a:r>
          </a:p>
          <a:p>
            <a:r>
              <a:rPr lang="ru-RU" dirty="0" smtClean="0"/>
              <a:t>2.Выявить проблемы общения</a:t>
            </a:r>
          </a:p>
          <a:p>
            <a:r>
              <a:rPr lang="ru-RU" dirty="0" smtClean="0"/>
              <a:t>3.Выяснить,какие меры поощрения и наказания применяют родители</a:t>
            </a:r>
          </a:p>
          <a:p>
            <a:r>
              <a:rPr lang="ru-RU" dirty="0" smtClean="0"/>
              <a:t>4.Содействовать формированию у родителей представлений о родительском авторитете</a:t>
            </a:r>
          </a:p>
          <a:p>
            <a:r>
              <a:rPr lang="ru-RU" dirty="0" smtClean="0"/>
              <a:t>5.Закрепить сотрудничество семьи и школы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Игра «Сто к одному»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 тур</a:t>
            </a:r>
          </a:p>
          <a:p>
            <a:r>
              <a:rPr lang="ru-RU" sz="3600" b="1" dirty="0" smtClean="0"/>
              <a:t>С чего начинается школа?</a:t>
            </a:r>
          </a:p>
          <a:p>
            <a:r>
              <a:rPr lang="ru-RU" b="1" dirty="0" smtClean="0"/>
              <a:t>С 1 сентября –11</a:t>
            </a:r>
          </a:p>
          <a:p>
            <a:r>
              <a:rPr lang="ru-RU" b="1" dirty="0" smtClean="0"/>
              <a:t>С 1 класса-1</a:t>
            </a:r>
          </a:p>
          <a:p>
            <a:r>
              <a:rPr lang="ru-RU" b="1" dirty="0" smtClean="0"/>
              <a:t>Со слез-1</a:t>
            </a:r>
          </a:p>
          <a:p>
            <a:r>
              <a:rPr lang="ru-RU" b="1" dirty="0" smtClean="0"/>
              <a:t>С нового учителя-1</a:t>
            </a:r>
          </a:p>
          <a:p>
            <a:r>
              <a:rPr lang="ru-RU" b="1" dirty="0" smtClean="0"/>
              <a:t>С лестницы-1</a:t>
            </a:r>
            <a:endParaRPr lang="ru-RU" b="1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 тур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Как встретят родители ребенка , который в школе получил двойку?</a:t>
            </a:r>
          </a:p>
          <a:p>
            <a:r>
              <a:rPr lang="ru-RU" b="1" dirty="0" smtClean="0"/>
              <a:t>Плохо-6</a:t>
            </a:r>
          </a:p>
          <a:p>
            <a:r>
              <a:rPr lang="ru-RU" b="1" dirty="0" smtClean="0"/>
              <a:t>Молодец-3</a:t>
            </a:r>
          </a:p>
          <a:p>
            <a:r>
              <a:rPr lang="ru-RU" b="1" dirty="0" smtClean="0"/>
              <a:t>Очень плохо-2</a:t>
            </a:r>
          </a:p>
          <a:p>
            <a:r>
              <a:rPr lang="ru-RU" b="1" dirty="0" smtClean="0"/>
              <a:t>С ремнем-2</a:t>
            </a:r>
          </a:p>
          <a:p>
            <a:r>
              <a:rPr lang="ru-RU" b="1" dirty="0" smtClean="0"/>
              <a:t>Огорчаться-1</a:t>
            </a:r>
          </a:p>
          <a:p>
            <a:r>
              <a:rPr lang="ru-RU" b="1" dirty="0" smtClean="0"/>
              <a:t>Поговорят , но бить не будут-1</a:t>
            </a:r>
          </a:p>
          <a:p>
            <a:r>
              <a:rPr lang="ru-RU" b="1" dirty="0" smtClean="0"/>
              <a:t>Безразлично-1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 тур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Если товарищ ребенка не нравится родителям , как поступит ребенок?</a:t>
            </a:r>
          </a:p>
          <a:p>
            <a:r>
              <a:rPr lang="ru-RU" b="1" dirty="0" smtClean="0"/>
              <a:t>Будет дружить все равно-4</a:t>
            </a:r>
          </a:p>
          <a:p>
            <a:r>
              <a:rPr lang="ru-RU" b="1" dirty="0" smtClean="0"/>
              <a:t>Тайно-1</a:t>
            </a:r>
          </a:p>
          <a:p>
            <a:r>
              <a:rPr lang="ru-RU" b="1" dirty="0" smtClean="0"/>
              <a:t>Поступят наперекор-7</a:t>
            </a:r>
          </a:p>
          <a:p>
            <a:r>
              <a:rPr lang="ru-RU" b="1" dirty="0" smtClean="0"/>
              <a:t>Убедят родителей-1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 тур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Как проводите выходные с семьей?</a:t>
            </a:r>
          </a:p>
          <a:p>
            <a:r>
              <a:rPr lang="ru-RU" b="1" dirty="0" smtClean="0"/>
              <a:t>К бабушке и дедушке-2</a:t>
            </a:r>
          </a:p>
          <a:p>
            <a:r>
              <a:rPr lang="ru-RU" b="1" dirty="0" smtClean="0"/>
              <a:t>Едем в деревню-2</a:t>
            </a:r>
          </a:p>
          <a:p>
            <a:r>
              <a:rPr lang="ru-RU" b="1" dirty="0" smtClean="0"/>
              <a:t>В гости-1</a:t>
            </a:r>
          </a:p>
          <a:p>
            <a:r>
              <a:rPr lang="ru-RU" b="1" dirty="0" smtClean="0"/>
              <a:t>Хорошо-2</a:t>
            </a:r>
          </a:p>
          <a:p>
            <a:r>
              <a:rPr lang="ru-RU" b="1" dirty="0" smtClean="0"/>
              <a:t>Смотрим телевизор-1</a:t>
            </a:r>
          </a:p>
          <a:p>
            <a:r>
              <a:rPr lang="ru-RU" b="1" dirty="0" smtClean="0"/>
              <a:t>Отдыхаем-2</a:t>
            </a:r>
          </a:p>
          <a:p>
            <a:r>
              <a:rPr lang="ru-RU" b="1" dirty="0" smtClean="0"/>
              <a:t>Отлично-1</a:t>
            </a:r>
          </a:p>
          <a:p>
            <a:r>
              <a:rPr lang="ru-RU" b="1" dirty="0" smtClean="0"/>
              <a:t>Весело-2</a:t>
            </a:r>
          </a:p>
          <a:p>
            <a:r>
              <a:rPr lang="ru-RU" b="1" dirty="0" smtClean="0"/>
              <a:t>Скучно-1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 тур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Перечислите способы наказаний</a:t>
            </a:r>
          </a:p>
          <a:p>
            <a:r>
              <a:rPr lang="ru-RU" b="1" dirty="0" smtClean="0"/>
              <a:t>Запрещают гулять-6</a:t>
            </a:r>
          </a:p>
          <a:p>
            <a:r>
              <a:rPr lang="ru-RU" b="1" dirty="0" smtClean="0"/>
              <a:t>Наказывают ремнем-9</a:t>
            </a:r>
          </a:p>
          <a:p>
            <a:r>
              <a:rPr lang="ru-RU" b="1" dirty="0" smtClean="0"/>
              <a:t>Закрывают дома-3</a:t>
            </a:r>
          </a:p>
          <a:p>
            <a:r>
              <a:rPr lang="ru-RU" b="1" dirty="0" smtClean="0"/>
              <a:t>Не разговаривают-4</a:t>
            </a:r>
          </a:p>
          <a:p>
            <a:r>
              <a:rPr lang="ru-RU" b="1" dirty="0" smtClean="0"/>
              <a:t>Беседуют-7</a:t>
            </a:r>
          </a:p>
          <a:p>
            <a:r>
              <a:rPr lang="ru-RU" b="1" dirty="0" smtClean="0"/>
              <a:t>Ругают-4</a:t>
            </a:r>
          </a:p>
          <a:p>
            <a:r>
              <a:rPr lang="ru-RU" b="1" dirty="0" smtClean="0"/>
              <a:t>Без телевизора или компьютера-4</a:t>
            </a:r>
          </a:p>
          <a:p>
            <a:r>
              <a:rPr lang="ru-RU" b="1" dirty="0" smtClean="0"/>
              <a:t>Ставят в угол-2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 тур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Перечислите способы поощрения</a:t>
            </a:r>
          </a:p>
          <a:p>
            <a:r>
              <a:rPr lang="ru-RU" dirty="0" smtClean="0"/>
              <a:t>Похвала-7</a:t>
            </a:r>
          </a:p>
          <a:p>
            <a:r>
              <a:rPr lang="ru-RU" dirty="0" smtClean="0"/>
              <a:t>Дают деньги-8</a:t>
            </a:r>
          </a:p>
          <a:p>
            <a:r>
              <a:rPr lang="ru-RU" dirty="0" smtClean="0"/>
              <a:t>Поцелуют-3</a:t>
            </a:r>
          </a:p>
          <a:p>
            <a:r>
              <a:rPr lang="ru-RU" dirty="0" smtClean="0"/>
              <a:t>Погладят по голове-0</a:t>
            </a:r>
          </a:p>
          <a:p>
            <a:r>
              <a:rPr lang="ru-RU" dirty="0" smtClean="0"/>
              <a:t>Подарок-3</a:t>
            </a:r>
          </a:p>
          <a:p>
            <a:r>
              <a:rPr lang="ru-RU" dirty="0" smtClean="0"/>
              <a:t>Вкусная еда-2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Лучшее качество моего ребенка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стя\Desktop\85fa5d7bc44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467600" cy="531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221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Родительское собрание в 5 классе</vt:lpstr>
      <vt:lpstr>Задачи</vt:lpstr>
      <vt:lpstr>Игра «Сто к одному»</vt:lpstr>
      <vt:lpstr>2 тур</vt:lpstr>
      <vt:lpstr>3 тур</vt:lpstr>
      <vt:lpstr>4 тур</vt:lpstr>
      <vt:lpstr>5 тур</vt:lpstr>
      <vt:lpstr>5 тур</vt:lpstr>
      <vt:lpstr>Лучшее качество моего ребенка</vt:lpstr>
      <vt:lpstr>Стихотворение</vt:lpstr>
      <vt:lpstr>Решение родительского собрания: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5 классе</dc:title>
  <dc:creator>настя</dc:creator>
  <cp:lastModifiedBy>настя</cp:lastModifiedBy>
  <cp:revision>13</cp:revision>
  <dcterms:created xsi:type="dcterms:W3CDTF">2013-05-13T09:53:48Z</dcterms:created>
  <dcterms:modified xsi:type="dcterms:W3CDTF">2013-05-17T06:36:55Z</dcterms:modified>
</cp:coreProperties>
</file>