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71" r:id="rId3"/>
    <p:sldId id="273" r:id="rId4"/>
    <p:sldId id="275" r:id="rId5"/>
    <p:sldId id="274" r:id="rId6"/>
    <p:sldId id="278" r:id="rId7"/>
    <p:sldId id="277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902"/>
    <a:srgbClr val="FFFF99"/>
    <a:srgbClr val="005900"/>
    <a:srgbClr val="CC6600"/>
    <a:srgbClr val="663300"/>
    <a:srgbClr val="996633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 autoAdjust="0"/>
    <p:restoredTop sz="9460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77191-73E8-4F24-9321-B19AD42DE088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9A3D4-73F2-411E-86FA-F65A9B246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24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B93CC-CA8D-49C3-80DF-D84B40AAD392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C28B5-0D4D-4DC5-823F-22EE541A6C52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F762B-4BFF-4B4F-A596-7AA1FB05D686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DD0B2-CCC6-47A1-938C-C0955166D8C2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DB8C-E9C2-47B2-B644-5D6D2F7F602B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ABE28-C6DA-434C-9D80-341D82A6562F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A872F-90D4-49B9-BE0A-1B2CE9DAE077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00EA5-8002-487E-A42E-C69B73CA1F0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40574-DC78-4EEB-8DD9-216A876FD04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D39E1-E19F-4F93-84A0-E4751387127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6B8CA-45AB-452F-908C-5C06C7A31036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468B826-1588-4037-A9EA-F693B69F4B9B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16074" y="2780928"/>
            <a:ext cx="6694512" cy="1368152"/>
          </a:xfrm>
        </p:spPr>
        <p:txBody>
          <a:bodyPr/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486916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5805264"/>
            <a:ext cx="492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2013г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Чепигинская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Брюховецкого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404664"/>
            <a:ext cx="6744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Муниципальное бюджетное общеобразовательное учреждение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средняя общеобразовательная школа № 8 им. Александра Демина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1484784"/>
            <a:ext cx="8460433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55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«Как слово наше отзовётся…»</a:t>
            </a:r>
            <a:endParaRPr lang="ru-RU" sz="5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266" y="3474048"/>
            <a:ext cx="7902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(Духовно-нравственное воспитание на уроках литературы)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6324" y="4407495"/>
            <a:ext cx="4662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Подготовила 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Мальцева Татьяна Алексеевна,</a:t>
            </a:r>
          </a:p>
          <a:p>
            <a:r>
              <a:rPr lang="ru-RU" sz="1800" b="1" dirty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у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читель русского языка и литературы </a:t>
            </a:r>
            <a:endParaRPr lang="ru-RU" sz="18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431032"/>
          </a:xfrm>
        </p:spPr>
        <p:txBody>
          <a:bodyPr/>
          <a:lstStyle/>
          <a:p>
            <a:pPr indent="9017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Интегрированный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урок (литература и история) по теме </a:t>
            </a:r>
            <a:r>
              <a:rPr lang="ru-RU" sz="220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«Великий сын России»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, посвященный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М.В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. Ломоносову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Documents and Settings\Admin\Рабочий стол\фото(4)\IMG_01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00240"/>
            <a:ext cx="3672408" cy="242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F:\фото(4)\IMG_0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2999654" cy="224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84805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88640"/>
            <a:ext cx="3477072" cy="2295128"/>
          </a:xfrm>
        </p:spPr>
        <p:txBody>
          <a:bodyPr/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683568" y="4221088"/>
            <a:ext cx="7848872" cy="2376264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600" b="1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ctr"/>
            <a:r>
              <a:rPr kumimoji="0" lang="ru-RU" sz="16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Совместно </a:t>
            </a:r>
            <a:r>
              <a:rPr kumimoji="0" lang="ru-RU" sz="16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с учащимися выполнен </a:t>
            </a:r>
            <a:r>
              <a:rPr kumimoji="0" lang="ru-RU" sz="16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проект « Я помню, я горжусь!». </a:t>
            </a:r>
            <a:r>
              <a:rPr kumimoji="0" lang="ru-RU" sz="16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С литературно-музыкальной композицией </a:t>
            </a:r>
            <a:r>
              <a:rPr kumimoji="0" lang="ru-RU" sz="1600" b="1" dirty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«Гори, земной поэзии костер</a:t>
            </a:r>
            <a:r>
              <a:rPr kumimoji="0" lang="ru-RU" sz="16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» мы принимали участие в муниципальном конкурсе и </a:t>
            </a:r>
          </a:p>
          <a:p>
            <a:pPr lvl="0" algn="ctr"/>
            <a:r>
              <a:rPr kumimoji="0" lang="ru-RU" sz="16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заняли </a:t>
            </a:r>
            <a:r>
              <a:rPr kumimoji="0" lang="ru-RU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1 место</a:t>
            </a:r>
            <a:r>
              <a:rPr kumimoji="0" lang="ru-RU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r>
              <a:rPr kumimoji="0" lang="ru-RU" sz="16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kumimoji="0" lang="ru-RU" sz="16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Documents and Settings\User\Мои документы\Мои рисунки\Изображение\Изображение 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39552" y="435764"/>
            <a:ext cx="2520280" cy="364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F:\фото(4)\IMG_0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5765"/>
            <a:ext cx="2959366" cy="22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5CEA1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2952328" cy="22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21529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75048"/>
          </a:xfrm>
        </p:spPr>
        <p:txBody>
          <a:bodyPr/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Творческий проект «Оглянись, ты услышишь меня…»  </a:t>
            </a:r>
            <a:r>
              <a:rPr lang="ru-RU" sz="2000" dirty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всколыхнул учащихся 10 класса. Среди своих станичников они отыскали и нашли имена своих земляков, пишущих стихи. Мы оформили поэтическую рукопись и передали ее в библиотеку.</a:t>
            </a:r>
            <a:r>
              <a:rPr lang="ru-RU" sz="2000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about_pic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478" y="4869160"/>
            <a:ext cx="2477990" cy="151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8" descr="C:\Documents and Settings\Admin\Рабочий стол\анимации\ани\1235392242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6864">
            <a:off x="5611590" y="1857780"/>
            <a:ext cx="2690798" cy="201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949277" y="2218171"/>
            <a:ext cx="201542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Сердцу милый уголок</a:t>
            </a:r>
            <a:endParaRPr lang="ru-RU" sz="13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2571744"/>
            <a:ext cx="644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Стихи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2948699"/>
            <a:ext cx="20890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2D5902"/>
                </a:solidFill>
                <a:latin typeface="Arial" pitchFamily="34" charset="0"/>
                <a:cs typeface="Arial" pitchFamily="34" charset="0"/>
              </a:rPr>
              <a:t>Черныш Наталья Васильевна</a:t>
            </a:r>
            <a:endParaRPr lang="ru-RU" sz="1000" dirty="0">
              <a:solidFill>
                <a:srgbClr val="2D5902"/>
              </a:solidFill>
            </a:endParaRPr>
          </a:p>
        </p:txBody>
      </p:sp>
      <p:pic>
        <p:nvPicPr>
          <p:cNvPr id="6146" name="Picture 2" descr="A97DA8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322778">
            <a:off x="773673" y="1901931"/>
            <a:ext cx="1848541" cy="247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:\Documents and Settings\User\Мои документы\Мои рисунки\Изображение\Изображение 006.jpg"/>
          <p:cNvPicPr/>
          <p:nvPr/>
        </p:nvPicPr>
        <p:blipFill rotWithShape="1">
          <a:blip r:embed="rId5" cstate="print"/>
          <a:srcRect l="18215" t="9494" r="13420" b="23461"/>
          <a:stretch/>
        </p:blipFill>
        <p:spPr bwMode="auto">
          <a:xfrm rot="10373530">
            <a:off x="3224178" y="1883258"/>
            <a:ext cx="1735947" cy="262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User\Мои документы\Мои рисунки\Изображение\Изображение 00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58781">
            <a:off x="6255699" y="3834465"/>
            <a:ext cx="1922586" cy="243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D:\Мои документы\Мои рисунки\2013-12-23\Scan1001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34" r="18022"/>
          <a:stretch/>
        </p:blipFill>
        <p:spPr bwMode="auto">
          <a:xfrm rot="11129683">
            <a:off x="3735178" y="4138893"/>
            <a:ext cx="1658196" cy="23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12816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Встреча с нашим земляком, ныне живущим на Урале,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поэтом </a:t>
            </a:r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Недранцем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Григорием Федоровичем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. С волнением и интересом ребята слушали стихи о родной станице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Чепигинской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, узнавали поэтическое описание родных мест.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МАМА\Кубановедение\Встреча с Недранцем\SAM_9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3576397" cy="26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МАМА\Кубановедение\Встреча с Недранцем\SAM_92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:\Мои документы\Мои рисунки\2013-12-22\Scan1001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01" r="19231"/>
          <a:stretch/>
        </p:blipFill>
        <p:spPr bwMode="auto">
          <a:xfrm rot="10472811">
            <a:off x="548167" y="1639250"/>
            <a:ext cx="1963519" cy="25368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057270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39" y="764704"/>
            <a:ext cx="8229600" cy="1143000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А сейчас со станичной  фольклорной группой «</a:t>
            </a:r>
            <a:r>
              <a:rPr lang="ru-RU" sz="2200" dirty="0" err="1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Гарни</a:t>
            </a:r>
            <a:r>
              <a:rPr lang="ru-RU" sz="2200" dirty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молодычки</a:t>
            </a:r>
            <a:r>
              <a:rPr lang="ru-RU" sz="2200" dirty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» </a:t>
            </a:r>
            <a:r>
              <a:rPr lang="ru-RU" sz="22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мы готовимся принять участие в районном фестивале кубанских коллективов.</a:t>
            </a:r>
            <a:r>
              <a:rPr lang="ru-RU" sz="2200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2200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400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  <a:r>
              <a:rPr lang="ru-RU" sz="1800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7A8D386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43" t="4693" r="8506" b="3765"/>
          <a:stretch/>
        </p:blipFill>
        <p:spPr bwMode="auto">
          <a:xfrm rot="5400000">
            <a:off x="1987629" y="1145821"/>
            <a:ext cx="2032330" cy="328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Мои документы\Мои рисунки\2013-12-24\Scan10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43642" r="3659" b="7620"/>
          <a:stretch/>
        </p:blipFill>
        <p:spPr bwMode="auto">
          <a:xfrm rot="16200000">
            <a:off x="3464774" y="3607532"/>
            <a:ext cx="2329278" cy="340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документы\Мои рисунки\2013-12-24\Scan100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85" t="13198" r="21787" b="54383"/>
          <a:stretch/>
        </p:blipFill>
        <p:spPr bwMode="auto">
          <a:xfrm rot="10800000">
            <a:off x="5364088" y="1556792"/>
            <a:ext cx="3261004" cy="209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28818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1440160"/>
          </a:xfrm>
          <a:ln>
            <a:solidFill>
              <a:srgbClr val="0070C0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sz="24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Уверена в том, что для многих моих учеников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понятия честь, долг, ответственность, порядочность не останутся просто фразой из книги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Огоньки веры и любви, зажженные в детских сердцах на уроках литературы, помогут им жить по законам добра.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J0233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88163">
            <a:off x="504794" y="1918962"/>
            <a:ext cx="1443382" cy="14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фото(4)\IMG_0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0656" y="1772816"/>
            <a:ext cx="3625632" cy="27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о(4)\IMG_02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563417" cy="26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89716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874</TotalTime>
  <Words>232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</vt:lpstr>
      <vt:lpstr> </vt:lpstr>
      <vt:lpstr>Интегрированный урок (литература и история) по теме «Великий сын России», посвященный  М.В. Ломоносову </vt:lpstr>
      <vt:lpstr>. </vt:lpstr>
      <vt:lpstr>Творческий проект «Оглянись, ты услышишь меня…»  всколыхнул учащихся 10 класса. Среди своих станичников они отыскали и нашли имена своих земляков, пишущих стихи. Мы оформили поэтическую рукопись и передали ее в библиотеку. </vt:lpstr>
      <vt:lpstr> Встреча с нашим земляком, ныне живущим на Урале, поэтом Недранцем Григорием Федоровичем. С волнением и интересом ребята слушали стихи о родной станице Чепигинской, узнавали поэтическое описание родных мест.</vt:lpstr>
      <vt:lpstr>А сейчас со станичной  фольклорной группой «Гарни молодычки» мы готовимся принять участие в районном фестивале кубанских коллективов.   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колокольный звон</dc:title>
  <dc:creator>123</dc:creator>
  <cp:lastModifiedBy>User</cp:lastModifiedBy>
  <cp:revision>144</cp:revision>
  <dcterms:created xsi:type="dcterms:W3CDTF">2011-11-10T17:05:39Z</dcterms:created>
  <dcterms:modified xsi:type="dcterms:W3CDTF">2014-07-24T08:24:10Z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TC102499511049</vt:lpwstr>
  </property>
</Properties>
</file>