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omp-science.narod.ru/pr_prez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Правила оформления компьютерных презентаций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2" y="4869160"/>
            <a:ext cx="23802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</a:t>
            </a:r>
          </a:p>
          <a:p>
            <a:r>
              <a:rPr lang="ru-RU" dirty="0" smtClean="0"/>
              <a:t>Сидорова А.В.</a:t>
            </a:r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МБОУ СОШ № 31</a:t>
            </a:r>
          </a:p>
          <a:p>
            <a:r>
              <a:rPr lang="ru-RU" dirty="0" smtClean="0"/>
              <a:t>г. Мурманска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08720"/>
            <a:ext cx="7571184" cy="4525963"/>
          </a:xfrm>
        </p:spPr>
        <p:txBody>
          <a:bodyPr/>
          <a:lstStyle/>
          <a:p>
            <a:r>
              <a:rPr lang="ru-RU" dirty="0"/>
              <a:t>цвет графических изображений не должен резко контрастировать с общим стилевым оформлением слайда;</a:t>
            </a:r>
          </a:p>
          <a:p>
            <a:r>
              <a:rPr lang="ru-RU" dirty="0"/>
              <a:t>иллюстрации рекомендуется сопровождать пояснительным текстом;</a:t>
            </a:r>
          </a:p>
          <a:p>
            <a:r>
              <a:rPr lang="ru-RU" dirty="0"/>
              <a:t>если графическое изображение используется в качестве фона, то текст на этом фоне должен быть хорошо читаем.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Графическая информация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9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Анимация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24744"/>
            <a:ext cx="685110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Анимационные </a:t>
            </a:r>
            <a:r>
              <a:rPr lang="ru-RU" dirty="0"/>
              <a:t>эффекты используются для привлечения внимания слушателей или для демонстрации динамики развития какого-либо процесса. В этих случаях использование анимации оправдано, но не стоит чрезмерно насыщать презентацию такими эффектами, иначе это вызовет негативную реакцию аудитории.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30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Единое стилевое оформление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ru-RU" dirty="0" smtClean="0"/>
              <a:t>стиль </a:t>
            </a:r>
            <a:r>
              <a:rPr lang="ru-RU" dirty="0"/>
              <a:t>может включать: определенный шрифт (гарнитура и цвет), цвет фона или фоновый рисунок, декоративный элемент небольшого размера и др.;</a:t>
            </a:r>
          </a:p>
          <a:p>
            <a:r>
              <a:rPr lang="ru-RU" dirty="0"/>
              <a:t>не рекомендуется использовать в стилевом оформлении презентации более 3 цветов и более 3 типов шрифта;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7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916832"/>
            <a:ext cx="7067128" cy="4525963"/>
          </a:xfrm>
        </p:spPr>
        <p:txBody>
          <a:bodyPr/>
          <a:lstStyle/>
          <a:p>
            <a:r>
              <a:rPr lang="ru-RU" dirty="0"/>
              <a:t>оформление слайда не должно отвлекать внимание слушателей от его содержательной части;</a:t>
            </a:r>
          </a:p>
          <a:p>
            <a:r>
              <a:rPr lang="ru-RU" dirty="0"/>
              <a:t>все слайды презентации должны быть выдержаны в одном </a:t>
            </a:r>
            <a:r>
              <a:rPr lang="ru-RU" dirty="0" smtClean="0"/>
              <a:t>стиле.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Единое стилевое оформление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Литература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comp-science.narod.ru/pr_prez.htm</a:t>
            </a:r>
            <a:r>
              <a:rPr lang="ru-RU" dirty="0" smtClean="0"/>
              <a:t> </a:t>
            </a:r>
          </a:p>
          <a:p>
            <a:r>
              <a:rPr lang="ru-RU" smtClean="0"/>
              <a:t>Не </a:t>
            </a:r>
            <a:r>
              <a:rPr lang="ru-RU" dirty="0" smtClean="0"/>
              <a:t>забудьте указать источники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Презентация предполагает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сочетание </a:t>
            </a:r>
            <a:r>
              <a:rPr lang="ru-RU" dirty="0"/>
              <a:t>информации различных типов: </a:t>
            </a:r>
            <a:endParaRPr lang="ru-RU" dirty="0" smtClean="0"/>
          </a:p>
          <a:p>
            <a:r>
              <a:rPr lang="ru-RU" dirty="0" smtClean="0"/>
              <a:t>Текста;</a:t>
            </a:r>
          </a:p>
          <a:p>
            <a:r>
              <a:rPr lang="ru-RU" dirty="0" smtClean="0"/>
              <a:t>Графических изображений, музыкальных и звуковых эффектов;</a:t>
            </a:r>
          </a:p>
          <a:p>
            <a:r>
              <a:rPr lang="ru-RU" dirty="0" smtClean="0"/>
              <a:t>Анимации и видеофрагментов.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96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Правила шрифтового оформления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Шрифты </a:t>
            </a:r>
            <a:r>
              <a:rPr lang="ru-RU" dirty="0"/>
              <a:t>с засечками читаются легче, чем гротески (шрифты без засечек);</a:t>
            </a:r>
          </a:p>
          <a:p>
            <a:r>
              <a:rPr lang="ru-RU" dirty="0"/>
              <a:t>Для основного текста не рекомендуется использовать прописные буквы.</a:t>
            </a:r>
          </a:p>
          <a:p>
            <a:r>
              <a:rPr lang="ru-RU" dirty="0"/>
              <a:t>Шрифтовой контраст можно </a:t>
            </a:r>
            <a:r>
              <a:rPr lang="ru-RU" dirty="0" smtClean="0"/>
              <a:t>создать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/>
              <a:t>посредством: размера шрифта</a:t>
            </a:r>
            <a:r>
              <a:rPr lang="ru-RU" dirty="0" smtClean="0"/>
              <a:t>,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толщины </a:t>
            </a:r>
            <a:r>
              <a:rPr lang="ru-RU" dirty="0"/>
              <a:t>шрифта, начертания,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формы</a:t>
            </a:r>
            <a:r>
              <a:rPr lang="ru-RU" dirty="0"/>
              <a:t>, направления и цвета.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18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496944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Правила выбора цветовой гаммы.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ru-RU" dirty="0" smtClean="0"/>
              <a:t>Цветовая </a:t>
            </a:r>
            <a:r>
              <a:rPr lang="ru-RU" dirty="0"/>
              <a:t>гамма должна состоять не более чем из двух-трех цветов.</a:t>
            </a:r>
          </a:p>
          <a:p>
            <a:r>
              <a:rPr lang="ru-RU" dirty="0"/>
              <a:t>Существуют не сочетаемые комбинации цветов.</a:t>
            </a:r>
          </a:p>
          <a:p>
            <a:r>
              <a:rPr lang="ru-RU" dirty="0"/>
              <a:t>Черный цвет имеет негативный (мрачный) подтекст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Белый </a:t>
            </a:r>
            <a:r>
              <a:rPr lang="ru-RU" dirty="0"/>
              <a:t>текст на черном </a:t>
            </a:r>
            <a:r>
              <a:rPr lang="ru-RU" dirty="0" smtClean="0"/>
              <a:t>фоне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читается плохо.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16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43528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Правила общей композиции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полосе не должно быть больше семи значимых </a:t>
            </a:r>
            <a:r>
              <a:rPr lang="ru-RU" dirty="0" smtClean="0"/>
              <a:t>объектов.</a:t>
            </a:r>
            <a:endParaRPr lang="ru-RU" dirty="0"/>
          </a:p>
          <a:p>
            <a:r>
              <a:rPr lang="ru-RU" dirty="0" smtClean="0"/>
              <a:t>Дизайн </a:t>
            </a:r>
            <a:r>
              <a:rPr lang="ru-RU" dirty="0"/>
              <a:t>должен быть простым, а текст — коротким.</a:t>
            </a:r>
          </a:p>
          <a:p>
            <a:r>
              <a:rPr lang="ru-RU" dirty="0" smtClean="0"/>
              <a:t>Крупные </a:t>
            </a:r>
            <a:r>
              <a:rPr lang="ru-RU" dirty="0"/>
              <a:t>объекты в составе </a:t>
            </a:r>
            <a:r>
              <a:rPr lang="ru-RU" dirty="0" smtClean="0"/>
              <a:t>любой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композиции </a:t>
            </a:r>
            <a:r>
              <a:rPr lang="ru-RU" dirty="0"/>
              <a:t>смотрятся </a:t>
            </a:r>
            <a:r>
              <a:rPr lang="ru-RU" dirty="0" smtClean="0"/>
              <a:t>довольно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неважно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5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Рекомендации по дизайну презентации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844675"/>
            <a:ext cx="700521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Чтобы презентация хорошо воспринималась слушателями и не вызывала отрицательных эмоций (подсознательных или вполне осознанных), необходимо </a:t>
            </a:r>
            <a:r>
              <a:rPr lang="ru-RU" dirty="0" smtClean="0"/>
              <a:t>соблюдать правила </a:t>
            </a:r>
            <a:r>
              <a:rPr lang="ru-RU" dirty="0"/>
              <a:t>ее оформления.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73832"/>
            <a:ext cx="849694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Шрифт текстовой информации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700808"/>
            <a:ext cx="6933456" cy="4525963"/>
          </a:xfrm>
        </p:spPr>
        <p:txBody>
          <a:bodyPr/>
          <a:lstStyle/>
          <a:p>
            <a:r>
              <a:rPr lang="ru-RU" dirty="0"/>
              <a:t>размер шрифта: 24–54 пункта (заголовок), 18–36 пунктов (обычный текст);</a:t>
            </a:r>
          </a:p>
          <a:p>
            <a:r>
              <a:rPr lang="ru-RU" dirty="0"/>
              <a:t>цвет шрифта и цвет фона должны контрастировать (текст должен </a:t>
            </a:r>
            <a:r>
              <a:rPr lang="ru-RU" dirty="0" smtClean="0"/>
              <a:t>хорошо читаться</a:t>
            </a:r>
            <a:r>
              <a:rPr lang="ru-RU" dirty="0"/>
              <a:t>), но не резать </a:t>
            </a:r>
            <a:r>
              <a:rPr lang="ru-RU" dirty="0" smtClean="0"/>
              <a:t>глаза.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Тип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шрифта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основного текста гладкий шрифт без засечек (</a:t>
            </a:r>
            <a:r>
              <a:rPr lang="ru-RU" dirty="0" err="1"/>
              <a:t>Arial</a:t>
            </a:r>
            <a:r>
              <a:rPr lang="ru-RU" dirty="0"/>
              <a:t>, </a:t>
            </a:r>
            <a:r>
              <a:rPr lang="ru-RU" dirty="0" err="1"/>
              <a:t>Tahoma</a:t>
            </a:r>
            <a:r>
              <a:rPr lang="ru-RU" dirty="0"/>
              <a:t>, </a:t>
            </a:r>
            <a:r>
              <a:rPr lang="ru-RU" dirty="0" err="1"/>
              <a:t>Verdana</a:t>
            </a:r>
            <a:r>
              <a:rPr lang="ru-RU" dirty="0"/>
              <a:t>), для заголовка можно использовать декоративный шрифт, если он хорошо читаем;</a:t>
            </a:r>
          </a:p>
          <a:p>
            <a:r>
              <a:rPr lang="ru-RU" dirty="0" smtClean="0"/>
              <a:t>     курсив</a:t>
            </a:r>
            <a:r>
              <a:rPr lang="ru-RU" dirty="0"/>
              <a:t>, подчеркивание, </a:t>
            </a:r>
            <a:r>
              <a:rPr lang="ru-RU" dirty="0" smtClean="0"/>
              <a:t>жирный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шрифт</a:t>
            </a:r>
            <a:r>
              <a:rPr lang="ru-RU" dirty="0"/>
              <a:t>, прописные буквы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рекомендуется использовать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только </a:t>
            </a:r>
            <a:r>
              <a:rPr lang="ru-RU" dirty="0"/>
              <a:t>для смыслового </a:t>
            </a:r>
            <a:r>
              <a:rPr lang="ru-RU" dirty="0" smtClean="0"/>
              <a:t>выделения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/>
              <a:t>фрагмента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01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Графическая информация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560840" cy="4525963"/>
          </a:xfrm>
        </p:spPr>
        <p:txBody>
          <a:bodyPr/>
          <a:lstStyle/>
          <a:p>
            <a:r>
              <a:rPr lang="ru-RU" dirty="0"/>
              <a:t>рисунки, фотографии, диаграммы призваны дополнить текстовую информацию или передать ее в более наглядном виде;</a:t>
            </a:r>
          </a:p>
          <a:p>
            <a:r>
              <a:rPr lang="ru-RU" dirty="0"/>
              <a:t>желательно избегать в презентации рисунков, не несущих смысловой нагрузки, если они не являются частью стилевого оформления;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19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470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Правила оформления компьютерных презентаций</vt:lpstr>
      <vt:lpstr>Презентация предполагает</vt:lpstr>
      <vt:lpstr>Правила шрифтового оформления</vt:lpstr>
      <vt:lpstr>Правила выбора цветовой гаммы. </vt:lpstr>
      <vt:lpstr>Правила общей композиции.</vt:lpstr>
      <vt:lpstr>Рекомендации по дизайну презентации</vt:lpstr>
      <vt:lpstr>Шрифт текстовой информации </vt:lpstr>
      <vt:lpstr>Тип шрифта</vt:lpstr>
      <vt:lpstr>Графическая информация </vt:lpstr>
      <vt:lpstr>Графическая информация </vt:lpstr>
      <vt:lpstr>Анимация </vt:lpstr>
      <vt:lpstr>Единое стилевое оформление </vt:lpstr>
      <vt:lpstr>Единое стилевое оформление </vt:lpstr>
      <vt:lpstr>Литература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Анна</cp:lastModifiedBy>
  <cp:revision>39</cp:revision>
  <dcterms:created xsi:type="dcterms:W3CDTF">2009-10-07T17:55:06Z</dcterms:created>
  <dcterms:modified xsi:type="dcterms:W3CDTF">2014-03-16T08:30:03Z</dcterms:modified>
</cp:coreProperties>
</file>