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9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97F9-E1B7-42F1-AC3A-54A5ED125EA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BA8D-5512-4CE1-9B30-5A9E4649E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7BA8D-5512-4CE1-9B30-5A9E4649EF8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FCF481-70D1-4C31-BDD9-E8DE1CFD663F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987A4D-8EA1-4A4F-84BE-D1048E47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35283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i="1" dirty="0" smtClean="0"/>
              <a:t>То академик, то герой,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То мореплаватель, то плотник,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Он </a:t>
            </a:r>
            <a:r>
              <a:rPr lang="ru-RU" sz="3200" i="1" dirty="0" err="1" smtClean="0"/>
              <a:t>всеобъемлемой</a:t>
            </a:r>
            <a:r>
              <a:rPr lang="ru-RU" sz="3200" i="1" dirty="0" smtClean="0"/>
              <a:t> душой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На троне вечный был работник.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(А.С. Пушкин)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Преобразования в области культуры и быта.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/>
              <a:t>Декабрь 1699 г. – Указ о новом летоисчислении</a:t>
            </a:r>
            <a:endParaRPr lang="ru-RU" dirty="0" smtClean="0"/>
          </a:p>
          <a:p>
            <a:pPr lvl="0"/>
            <a:r>
              <a:rPr lang="ru-RU" b="1" dirty="0" smtClean="0"/>
              <a:t>Январь 1703 г. – выход в свет первого номера печатной газеты «Ведомости» </a:t>
            </a:r>
            <a:endParaRPr lang="ru-RU" dirty="0" smtClean="0"/>
          </a:p>
          <a:p>
            <a:pPr lvl="0"/>
            <a:r>
              <a:rPr lang="ru-RU" b="1" dirty="0" smtClean="0"/>
              <a:t>16 мая 1703 г. -  Основание Санкт-Петербурга.</a:t>
            </a:r>
            <a:endParaRPr lang="ru-RU" dirty="0" smtClean="0"/>
          </a:p>
          <a:p>
            <a:pPr lvl="0"/>
            <a:r>
              <a:rPr lang="ru-RU" b="1" dirty="0" smtClean="0"/>
              <a:t>Январь 1708 г. – введение упрощенного гражданского алфавита.</a:t>
            </a:r>
            <a:endParaRPr lang="ru-RU" dirty="0" smtClean="0"/>
          </a:p>
          <a:p>
            <a:pPr lvl="0"/>
            <a:r>
              <a:rPr lang="ru-RU" b="1" dirty="0" smtClean="0"/>
              <a:t>1709 г. – введение первого гражданского календаря.</a:t>
            </a:r>
            <a:endParaRPr lang="ru-RU" dirty="0" smtClean="0"/>
          </a:p>
          <a:p>
            <a:r>
              <a:rPr lang="ru-RU" b="1" dirty="0" smtClean="0"/>
              <a:t>1714 г. – открыт первый русский музей – Кунсткамера. </a:t>
            </a:r>
          </a:p>
          <a:p>
            <a:r>
              <a:rPr lang="ru-RU" b="1" dirty="0" smtClean="0"/>
              <a:t>1714 г. – открыта научная библиотека</a:t>
            </a:r>
          </a:p>
          <a:p>
            <a:r>
              <a:rPr lang="ru-RU" b="1" dirty="0" smtClean="0"/>
              <a:t>1718 г. – учреждены Ассамблеи</a:t>
            </a:r>
          </a:p>
          <a:p>
            <a:r>
              <a:rPr lang="ru-RU" b="1" dirty="0" smtClean="0"/>
              <a:t>1724 г. – учреждена Академия наук и художеств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1"/>
            <a:ext cx="4061271" cy="310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0096" y="980728"/>
            <a:ext cx="3512991" cy="43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831636"/>
            <a:ext cx="2520280" cy="189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20688"/>
            <a:ext cx="3898131" cy="261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068960"/>
            <a:ext cx="3870190" cy="281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2"/>
          <p:cNvPicPr>
            <a:picLocks noChangeAspect="1" noChangeArrowheads="1"/>
          </p:cNvPicPr>
          <p:nvPr/>
        </p:nvPicPr>
        <p:blipFill>
          <a:blip r:embed="rId5" cstate="print">
            <a:lum contrast="12000"/>
          </a:blip>
          <a:srcRect/>
          <a:stretch>
            <a:fillRect/>
          </a:stretch>
        </p:blipFill>
        <p:spPr bwMode="auto">
          <a:xfrm>
            <a:off x="683568" y="1124744"/>
            <a:ext cx="3799426" cy="3880842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Заключительные страницы </a:t>
            </a:r>
            <a:r>
              <a:rPr lang="ru-RU" i="1" dirty="0" smtClean="0"/>
              <a:t>«Юности честное зерцало» излагают д</a:t>
            </a:r>
            <a:r>
              <a:rPr lang="ru-RU" dirty="0" smtClean="0"/>
              <a:t>обродетели молодых людей. Из предложенных текстов вычеркните лишнее.</a:t>
            </a:r>
          </a:p>
          <a:p>
            <a:r>
              <a:rPr lang="ru-RU" dirty="0" smtClean="0"/>
              <a:t>Отрок должен обладать тремя добродетелями: смирен, заносчив, добр, приветлив, учтив.</a:t>
            </a:r>
          </a:p>
          <a:p>
            <a:r>
              <a:rPr lang="ru-RU" dirty="0" smtClean="0"/>
              <a:t>Какой надлежало быть девице: трудолюбивой, стыдливой, скупой, разговорчивой, верной. </a:t>
            </a:r>
          </a:p>
          <a:p>
            <a:r>
              <a:rPr lang="ru-RU" dirty="0" smtClean="0"/>
              <a:t>Почему вы вычеркнули эти варианты?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smtClean="0"/>
          </a:p>
          <a:p>
            <a:pPr algn="ctr">
              <a:buNone/>
            </a:pPr>
            <a:r>
              <a:rPr lang="ru-RU" sz="4800" smtClean="0"/>
              <a:t>Спасибо </a:t>
            </a:r>
            <a:r>
              <a:rPr lang="ru-RU" sz="4800" dirty="0" smtClean="0"/>
              <a:t>за работу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30225"/>
            <a:ext cx="4536504" cy="549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Реформы</a:t>
            </a:r>
          </a:p>
          <a:p>
            <a:pPr algn="ctr">
              <a:buNone/>
            </a:pPr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Петра Великого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 урока: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Повторение </a:t>
            </a:r>
            <a:r>
              <a:rPr lang="ru-RU" dirty="0" smtClean="0"/>
              <a:t>и </a:t>
            </a:r>
            <a:r>
              <a:rPr lang="ru-RU" u="sng" dirty="0" smtClean="0"/>
              <a:t>усвоение</a:t>
            </a:r>
            <a:r>
              <a:rPr lang="ru-RU" dirty="0" smtClean="0"/>
              <a:t> новых знаний об изменениях в органах государственной власти, о реформах в местном управлении, реформах церковных и государственных, реформах в культуре и быту;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Причины реформ: </a:t>
            </a:r>
            <a:endParaRPr lang="ru-RU" sz="3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3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Социально-экономическое, политическое и культурное отставание России от стран Западной Европы. </a:t>
            </a:r>
            <a:endParaRPr lang="ru-RU" sz="3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39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Ослабление международного положения России. Угроза потери независимости.</a:t>
            </a:r>
            <a:endParaRPr lang="ru-RU" sz="3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>
                <a:latin typeface="Arial Black" pitchFamily="34" charset="0"/>
              </a:rPr>
              <a:t>Реформы военные</a:t>
            </a:r>
            <a:endParaRPr lang="ru-RU" u="sng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 </a:t>
            </a:r>
          </a:p>
          <a:p>
            <a:pPr lvl="0"/>
            <a:r>
              <a:rPr lang="ru-RU" b="1" dirty="0" smtClean="0">
                <a:latin typeface="Arial Black" pitchFamily="34" charset="0"/>
              </a:rPr>
              <a:t>Создание русской национальной регулярной армии и флота;</a:t>
            </a:r>
          </a:p>
          <a:p>
            <a:pPr lvl="0">
              <a:buNone/>
            </a:pPr>
            <a:endParaRPr lang="ru-RU" dirty="0" smtClean="0">
              <a:latin typeface="Arial Black" pitchFamily="34" charset="0"/>
            </a:endParaRPr>
          </a:p>
          <a:p>
            <a:pPr lvl="0"/>
            <a:r>
              <a:rPr lang="ru-RU" b="1" dirty="0" smtClean="0">
                <a:latin typeface="Arial Black" pitchFamily="34" charset="0"/>
              </a:rPr>
              <a:t>Создание однотипной организации и вооружения в пехоте, коннице и артиллерии;</a:t>
            </a:r>
          </a:p>
          <a:p>
            <a:pPr lvl="0">
              <a:buNone/>
            </a:pPr>
            <a:endParaRPr lang="ru-RU" dirty="0" smtClean="0">
              <a:latin typeface="Arial Black" pitchFamily="34" charset="0"/>
            </a:endParaRPr>
          </a:p>
          <a:p>
            <a:pPr lvl="0"/>
            <a:r>
              <a:rPr lang="ru-RU" b="1" dirty="0" smtClean="0">
                <a:latin typeface="Arial Black" pitchFamily="34" charset="0"/>
              </a:rPr>
              <a:t>Создание единой системы воинского обучения и воспитания, регламентированной уставами;</a:t>
            </a: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Политические реформы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- 1708 г. – губернское деление страны</a:t>
            </a:r>
            <a:endParaRPr lang="ru-RU" dirty="0" smtClean="0"/>
          </a:p>
          <a:p>
            <a:r>
              <a:rPr lang="ru-RU" b="1" dirty="0" smtClean="0"/>
              <a:t>- 1711 г. – создан Сенат</a:t>
            </a:r>
            <a:endParaRPr lang="ru-RU" dirty="0" smtClean="0"/>
          </a:p>
          <a:p>
            <a:r>
              <a:rPr lang="ru-RU" b="1" dirty="0" smtClean="0"/>
              <a:t>- 1714 г. – издан «Указ о единонаследии</a:t>
            </a:r>
            <a:endParaRPr lang="ru-RU" dirty="0" smtClean="0"/>
          </a:p>
          <a:p>
            <a:r>
              <a:rPr lang="ru-RU" b="1" dirty="0" smtClean="0"/>
              <a:t>- 1718 – 1720 гг. – упразднены приказы, взамен созданы коллегии</a:t>
            </a:r>
            <a:endParaRPr lang="ru-RU" dirty="0" smtClean="0"/>
          </a:p>
          <a:p>
            <a:r>
              <a:rPr lang="ru-RU" b="1" dirty="0" smtClean="0"/>
              <a:t>- 1722 г. – создание «Табеля о рангах»</a:t>
            </a:r>
            <a:endParaRPr lang="ru-RU" dirty="0" smtClean="0"/>
          </a:p>
          <a:p>
            <a:r>
              <a:rPr lang="ru-RU" b="1" dirty="0" smtClean="0"/>
              <a:t>- 1722 г. – «Указ о престолонаследии»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>
                <a:latin typeface="Georgia" pitchFamily="18" charset="0"/>
                <a:ea typeface="Batang" pitchFamily="18" charset="-127"/>
              </a:rPr>
              <a:t>Исторический </a:t>
            </a:r>
          </a:p>
          <a:p>
            <a:pPr algn="ctr">
              <a:buNone/>
            </a:pPr>
            <a:r>
              <a:rPr lang="ru-RU" sz="4400" i="1" dirty="0" smtClean="0">
                <a:latin typeface="Georgia" pitchFamily="18" charset="0"/>
                <a:ea typeface="Batang" pitchFamily="18" charset="-127"/>
              </a:rPr>
              <a:t>диктант – лото:</a:t>
            </a:r>
          </a:p>
          <a:p>
            <a:pPr algn="ctr">
              <a:buNone/>
            </a:pPr>
            <a:endParaRPr lang="ru-RU" sz="4400" i="1" dirty="0" smtClean="0">
              <a:latin typeface="Georgia" pitchFamily="18" charset="0"/>
              <a:ea typeface="Batang" pitchFamily="18" charset="-127"/>
            </a:endParaRPr>
          </a:p>
          <a:p>
            <a:pPr algn="ctr">
              <a:buNone/>
            </a:pPr>
            <a:r>
              <a:rPr lang="ru-RU" sz="4400" i="1" dirty="0" smtClean="0">
                <a:latin typeface="Georgia" pitchFamily="18" charset="0"/>
                <a:ea typeface="Batang" pitchFamily="18" charset="-127"/>
              </a:rPr>
              <a:t>дать объяснение терминам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Преобразования в области культуры.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233</Words>
  <Application>Microsoft Office PowerPoint</Application>
  <PresentationFormat>Экран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То академик, то герой, То мореплаватель, то плотник, Он всеобъемлемой душой На троне вечный был работник. (А.С. Пушкин)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 академик, то герой, То мореплаватель, то плотник, Он всеобъемлемой душой На троне вечный был работник. (А.С. Пушкин)</dc:title>
  <dc:creator>телемакс</dc:creator>
  <cp:lastModifiedBy>телемакс</cp:lastModifiedBy>
  <cp:revision>17</cp:revision>
  <dcterms:created xsi:type="dcterms:W3CDTF">2013-12-11T17:55:07Z</dcterms:created>
  <dcterms:modified xsi:type="dcterms:W3CDTF">2013-12-12T05:11:19Z</dcterms:modified>
</cp:coreProperties>
</file>