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6" r:id="rId9"/>
    <p:sldId id="267" r:id="rId10"/>
    <p:sldId id="268" r:id="rId11"/>
    <p:sldId id="270" r:id="rId12"/>
    <p:sldId id="269" r:id="rId13"/>
    <p:sldId id="271" r:id="rId14"/>
    <p:sldId id="272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2880-2B73-4169-AF1A-AC2AD2DF3E02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5C0E-93B5-43F6-8F42-B3DB9DD10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dca_f987b0e5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286248" cy="3214686"/>
          </a:xfrm>
          <a:prstGeom prst="rect">
            <a:avLst/>
          </a:prstGeom>
        </p:spPr>
      </p:pic>
      <p:pic>
        <p:nvPicPr>
          <p:cNvPr id="5" name="Рисунок 4" descr="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2852"/>
            <a:ext cx="4286248" cy="3214709"/>
          </a:xfrm>
          <a:prstGeom prst="rect">
            <a:avLst/>
          </a:prstGeom>
        </p:spPr>
      </p:pic>
      <p:pic>
        <p:nvPicPr>
          <p:cNvPr id="7" name="Рисунок 6" descr="16280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500438"/>
            <a:ext cx="4357685" cy="3214710"/>
          </a:xfrm>
          <a:prstGeom prst="rect">
            <a:avLst/>
          </a:prstGeom>
        </p:spPr>
      </p:pic>
      <p:pic>
        <p:nvPicPr>
          <p:cNvPr id="8" name="Рисунок 7" descr="23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500438"/>
            <a:ext cx="4286280" cy="32147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85918" y="2928934"/>
            <a:ext cx="57864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Урман</a:t>
            </a:r>
            <a:endParaRPr lang="ru-RU" sz="6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439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214554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solidFill>
                  <a:srgbClr val="FFFF00"/>
                </a:solidFill>
              </a:rPr>
              <a:t>Яз елмаеп тизд</a:t>
            </a:r>
            <a:r>
              <a:rPr lang="tt-RU" sz="2000" b="1" dirty="0" smtClean="0">
                <a:solidFill>
                  <a:srgbClr val="FFFF00"/>
                </a:solidFill>
              </a:rPr>
              <a:t>ә</a:t>
            </a:r>
            <a:r>
              <a:rPr lang="tt-RU" sz="2400" b="1" dirty="0" smtClean="0">
                <a:solidFill>
                  <a:srgbClr val="FFFF00"/>
                </a:solidFill>
              </a:rPr>
              <a:t>н, урманнарда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tt-RU" sz="2400" b="1" dirty="0" smtClean="0">
                <a:solidFill>
                  <a:srgbClr val="FFFF00"/>
                </a:solidFill>
              </a:rPr>
              <a:t>Ак каеннар яфрак ярырлар.</a:t>
            </a:r>
          </a:p>
          <a:p>
            <a:r>
              <a:rPr lang="tt-RU" sz="2400" b="1" dirty="0" smtClean="0">
                <a:solidFill>
                  <a:srgbClr val="FFFF00"/>
                </a:solidFill>
              </a:rPr>
              <a:t>Ч</a:t>
            </a:r>
            <a:r>
              <a:rPr lang="tt-RU" sz="2000" b="1" dirty="0" smtClean="0">
                <a:solidFill>
                  <a:srgbClr val="FFFF00"/>
                </a:solidFill>
              </a:rPr>
              <a:t>ә</a:t>
            </a:r>
            <a:r>
              <a:rPr lang="tt-RU" sz="2400" b="1" dirty="0" smtClean="0">
                <a:solidFill>
                  <a:srgbClr val="FFFF00"/>
                </a:solidFill>
              </a:rPr>
              <a:t>ч</a:t>
            </a:r>
            <a:r>
              <a:rPr lang="tt-RU" sz="2000" b="1" dirty="0" smtClean="0">
                <a:solidFill>
                  <a:srgbClr val="FFFF00"/>
                </a:solidFill>
              </a:rPr>
              <a:t>ә</a:t>
            </a:r>
            <a:r>
              <a:rPr lang="tt-RU" sz="2400" b="1" dirty="0" smtClean="0">
                <a:solidFill>
                  <a:srgbClr val="FFFF00"/>
                </a:solidFill>
              </a:rPr>
              <a:t>к атар шомырт, бакчаларда</a:t>
            </a:r>
          </a:p>
          <a:p>
            <a:r>
              <a:rPr lang="tt-RU" sz="2400" b="1" dirty="0" smtClean="0">
                <a:solidFill>
                  <a:srgbClr val="FFFF00"/>
                </a:solidFill>
              </a:rPr>
              <a:t>Сандугачлар тавышы я</a:t>
            </a:r>
            <a:r>
              <a:rPr lang="tt-RU" sz="2000" b="1" dirty="0" smtClean="0">
                <a:solidFill>
                  <a:srgbClr val="FFFF00"/>
                </a:solidFill>
              </a:rPr>
              <a:t>ң</a:t>
            </a:r>
            <a:r>
              <a:rPr lang="tt-RU" sz="2400" b="1" dirty="0" smtClean="0">
                <a:solidFill>
                  <a:srgbClr val="FFFF00"/>
                </a:solidFill>
              </a:rPr>
              <a:t>гырар</a:t>
            </a:r>
            <a:r>
              <a:rPr lang="tt-RU" b="1" dirty="0" smtClean="0">
                <a:solidFill>
                  <a:srgbClr val="FFFF00"/>
                </a:solidFill>
              </a:rPr>
              <a:t>.</a:t>
            </a:r>
            <a:endParaRPr lang="tt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08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solidFill>
                  <a:srgbClr val="FFFF00"/>
                </a:solidFill>
              </a:rPr>
              <a:t>Зур – зур боз кисәкләре, этешә - төртешә елга уртасыннан агалар. Елгада су күзгә күренеп күтәрелә. Менә уртадагы утрау да, таллар да су астында кала. Барлык болыннарны тутырып су арта.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tt-RU" sz="2400" b="1" dirty="0" smtClean="0">
                <a:solidFill>
                  <a:srgbClr val="FFFF00"/>
                </a:solidFill>
              </a:rPr>
              <a:t>Ерактан, зәңгәрләнеп,  урман  күренә. Ул да язга әзерләнә. Агач кәүсәләреннән кар өстенә зәңгәр күләгәләр сузылган. Өскә карасаң, зәп - зәңгәр күк йөзе күзләрне иркәли.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tt-RU" sz="2400" b="1" dirty="0" smtClean="0">
                <a:solidFill>
                  <a:srgbClr val="FFFF00"/>
                </a:solidFill>
              </a:rPr>
              <a:t> Яз  сулышын агачлар һәм куаклар да тоя. Таллар чәчәк ата – “песи” чыгара башлый.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tt-RU" sz="2400" b="1" dirty="0" smtClean="0">
                <a:solidFill>
                  <a:srgbClr val="FFFF00"/>
                </a:solidFill>
              </a:rPr>
              <a:t>Боз китүләр, су ташулар – табигатьнең гаҗәеп матур күренеше. Боз китүен караганда, су белән ашалган ярның ишелеп төшү куркынычын онытмагыз!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77153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FF00"/>
                </a:solidFill>
              </a:rPr>
              <a:t>Җәй көнендә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Каты эссе.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һава бөркү.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Кыза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дөнья, сабыр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җитми, </a:t>
            </a:r>
            <a:br>
              <a:rPr lang="ru-RU" sz="2400" b="1" i="1" dirty="0" err="1" smtClean="0">
                <a:solidFill>
                  <a:srgbClr val="FFFF00"/>
                </a:solidFill>
              </a:rPr>
            </a:br>
            <a:r>
              <a:rPr lang="ru-RU" sz="2400" b="1" i="1" dirty="0" err="1" smtClean="0">
                <a:solidFill>
                  <a:srgbClr val="FFFF00"/>
                </a:solidFill>
              </a:rPr>
              <a:t>Җил исми</a:t>
            </a:r>
            <a:r>
              <a:rPr lang="ru-RU" sz="2400" b="1" i="1" dirty="0" smtClean="0">
                <a:solidFill>
                  <a:srgbClr val="FFFF00"/>
                </a:solidFill>
              </a:rPr>
              <a:t> аз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гына</a:t>
            </a:r>
            <a:r>
              <a:rPr lang="ru-RU" sz="2400" b="1" i="1" dirty="0" smtClean="0">
                <a:solidFill>
                  <a:srgbClr val="FFFF00"/>
                </a:solidFill>
              </a:rPr>
              <a:t> да,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бер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генә яфракны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селкетми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i="1" dirty="0" err="1" smtClean="0">
                <a:solidFill>
                  <a:srgbClr val="FFFF00"/>
                </a:solidFill>
              </a:rPr>
              <a:t>Корылык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һәр урыннарда</a:t>
            </a:r>
            <a:r>
              <a:rPr lang="ru-RU" sz="2400" b="1" i="1" dirty="0" smtClean="0">
                <a:solidFill>
                  <a:srgbClr val="FFFF00"/>
                </a:solidFill>
              </a:rPr>
              <a:t>.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Кибә вак-вак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кына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күлләр, </a:t>
            </a:r>
            <a:br>
              <a:rPr lang="ru-RU" sz="2400" b="1" i="1" dirty="0" err="1" smtClean="0">
                <a:solidFill>
                  <a:srgbClr val="FFFF00"/>
                </a:solidFill>
              </a:rPr>
            </a:br>
            <a:r>
              <a:rPr lang="ru-RU" sz="2400" b="1" i="1" dirty="0" err="1" smtClean="0">
                <a:solidFill>
                  <a:srgbClr val="FFFF00"/>
                </a:solidFill>
              </a:rPr>
              <a:t>Шиңәргә йөз тота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кырда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үләннәр, чәчкәләр, гөлләр.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err="1" smtClean="0">
                <a:solidFill>
                  <a:srgbClr val="FFFF00"/>
                </a:solidFill>
              </a:rPr>
              <a:t>Агачлар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астына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сыгъна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балалар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барчасы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бергә, </a:t>
            </a:r>
            <a:br>
              <a:rPr lang="ru-RU" sz="2400" b="1" i="1" dirty="0" err="1" smtClean="0">
                <a:solidFill>
                  <a:srgbClr val="FFFF00"/>
                </a:solidFill>
              </a:rPr>
            </a:br>
            <a:r>
              <a:rPr lang="ru-RU" sz="2400" b="1" i="1" dirty="0" err="1" smtClean="0">
                <a:solidFill>
                  <a:srgbClr val="FFFF00"/>
                </a:solidFill>
              </a:rPr>
              <a:t>Алай</a:t>
            </a:r>
            <a:r>
              <a:rPr lang="ru-RU" sz="2400" b="1" i="1" dirty="0" smtClean="0">
                <a:solidFill>
                  <a:srgbClr val="FFFF00"/>
                </a:solidFill>
              </a:rPr>
              <a:t> да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булмаса</a:t>
            </a:r>
            <a:r>
              <a:rPr lang="ru-RU" sz="2400" b="1" i="1" dirty="0" smtClean="0">
                <a:solidFill>
                  <a:srgbClr val="FFFF00"/>
                </a:solidFill>
              </a:rPr>
              <a:t>, барсы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төшәләр сикрешеп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күлгә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i="1" dirty="0" err="1" smtClean="0">
                <a:solidFill>
                  <a:srgbClr val="FFFF00"/>
                </a:solidFill>
              </a:rPr>
              <a:t>Алар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ап-ак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балыклар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күк йөзәләр иртәдән кичкә </a:t>
            </a:r>
            <a:br>
              <a:rPr lang="ru-RU" sz="2400" b="1" i="1" dirty="0" err="1" smtClean="0">
                <a:solidFill>
                  <a:srgbClr val="FFFF00"/>
                </a:solidFill>
              </a:rPr>
            </a:br>
            <a:r>
              <a:rPr lang="ru-RU" sz="2400" b="1" i="1" dirty="0" err="1" smtClean="0">
                <a:solidFill>
                  <a:srgbClr val="FFFF00"/>
                </a:solidFill>
              </a:rPr>
              <a:t>Кадәр шунда</a:t>
            </a:r>
            <a:r>
              <a:rPr lang="ru-RU" sz="2400" b="1" i="1" dirty="0" smtClean="0">
                <a:solidFill>
                  <a:srgbClr val="FFFF00"/>
                </a:solidFill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туңып бетмичә ярга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чыкмыйлар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һич тә.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err="1" smtClean="0">
                <a:solidFill>
                  <a:srgbClr val="FFFF00"/>
                </a:solidFill>
              </a:rPr>
              <a:t>Менә шунда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кисәктән йөзгә бернәрсә тиеп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китте</a:t>
            </a:r>
            <a:r>
              <a:rPr lang="ru-RU" sz="2400" b="1" i="1" dirty="0" smtClean="0">
                <a:solidFill>
                  <a:srgbClr val="FFFF00"/>
                </a:solidFill>
              </a:rPr>
              <a:t>; </a:t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err="1" smtClean="0">
                <a:solidFill>
                  <a:srgbClr val="FFFF00"/>
                </a:solidFill>
              </a:rPr>
              <a:t>Сабамы</a:t>
            </a:r>
            <a:r>
              <a:rPr lang="ru-RU" sz="2400" b="1" i="1" dirty="0" smtClean="0">
                <a:solidFill>
                  <a:srgbClr val="FFFF00"/>
                </a:solidFill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нәрсәдер, салкынчарак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бер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җил сөеп китте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i="1" dirty="0" err="1" smtClean="0">
                <a:solidFill>
                  <a:srgbClr val="FFFF00"/>
                </a:solidFill>
              </a:rPr>
              <a:t>Якын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урманның артында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яшеннәр ялтырый</a:t>
            </a:r>
            <a:r>
              <a:rPr lang="ru-RU" sz="2400" b="1" i="1" dirty="0" smtClean="0">
                <a:solidFill>
                  <a:srgbClr val="FFFF00"/>
                </a:solidFill>
              </a:rPr>
              <a:t> аз-аз, </a:t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err="1" smtClean="0">
                <a:solidFill>
                  <a:srgbClr val="FFFF00"/>
                </a:solidFill>
              </a:rPr>
              <a:t>Ерактан</a:t>
            </a:r>
            <a:r>
              <a:rPr lang="ru-RU" sz="2400" b="1" i="1" dirty="0" smtClean="0">
                <a:solidFill>
                  <a:srgbClr val="FFFF00"/>
                </a:solidFill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әллә кайдан</a:t>
            </a:r>
            <a:r>
              <a:rPr lang="ru-RU" sz="2400" b="1" i="1" dirty="0" smtClean="0">
                <a:solidFill>
                  <a:srgbClr val="FFFF00"/>
                </a:solidFill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иштелә күк күкрәгән аваз</a:t>
            </a:r>
            <a:r>
              <a:rPr lang="ru-RU" sz="2400" b="1" i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                                                                       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Габдулла</a:t>
            </a:r>
            <a:r>
              <a:rPr lang="ru-RU" sz="2400" b="1" i="1" dirty="0" smtClean="0">
                <a:solidFill>
                  <a:srgbClr val="FFFF00"/>
                </a:solidFill>
              </a:rPr>
              <a:t> Тукай</a:t>
            </a:r>
            <a:r>
              <a:rPr lang="ru-RU" sz="2400" i="1" dirty="0" smtClean="0">
                <a:solidFill>
                  <a:srgbClr val="FFC000"/>
                </a:solidFill>
              </a:rPr>
              <a:t>.</a:t>
            </a:r>
            <a:endParaRPr lang="ru-RU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00024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Җәй башлануын</a:t>
            </a:r>
            <a:r>
              <a:rPr lang="ru-RU" sz="2400" b="1" i="1" dirty="0" smtClean="0"/>
              <a:t> ел да </a:t>
            </a:r>
            <a:r>
              <a:rPr lang="ru-RU" sz="2400" b="1" i="1" dirty="0" err="1" smtClean="0"/>
              <a:t>түземсезлек белән көтәбез</a:t>
            </a:r>
            <a:r>
              <a:rPr lang="ru-RU" sz="2400" b="1" i="1" dirty="0" smtClean="0"/>
              <a:t>.  </a:t>
            </a:r>
            <a:r>
              <a:rPr lang="ru-RU" sz="2400" b="1" i="1" dirty="0" err="1" smtClean="0"/>
              <a:t>Кызынабыз</a:t>
            </a:r>
            <a:r>
              <a:rPr lang="ru-RU" sz="2400" b="1" i="1" dirty="0" smtClean="0"/>
              <a:t>, су </a:t>
            </a:r>
            <a:r>
              <a:rPr lang="ru-RU" sz="2400" b="1" i="1" dirty="0" err="1" smtClean="0"/>
              <a:t>керәбез</a:t>
            </a:r>
            <a:r>
              <a:rPr lang="ru-RU" sz="2400" b="1" i="1" dirty="0" smtClean="0"/>
              <a:t>, ял </a:t>
            </a:r>
            <a:r>
              <a:rPr lang="ru-RU" sz="2400" b="1" i="1" dirty="0" err="1" smtClean="0"/>
              <a:t>итәбез янәсе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Җәй </a:t>
            </a:r>
            <a:r>
              <a:rPr lang="ru-RU" sz="2400" b="1" i="1" dirty="0" smtClean="0"/>
              <a:t>июнь </a:t>
            </a:r>
            <a:r>
              <a:rPr lang="ru-RU" sz="2400" b="1" i="1" dirty="0" err="1" smtClean="0"/>
              <a:t>аеннан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башлана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Көннәр озая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төннәр кыскара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Кояш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кыздыра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Агачлар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куаклар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чәчәк аталар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Һәр җирдә күңеллелек башлана</a:t>
            </a:r>
            <a:r>
              <a:rPr lang="ru-RU" sz="2400" b="1" i="1" dirty="0" smtClean="0"/>
              <a:t>.. </a:t>
            </a:r>
          </a:p>
          <a:p>
            <a:endParaRPr lang="ru-RU" sz="2400" b="1" i="1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К</a:t>
            </a:r>
            <a:r>
              <a:rPr lang="tt-RU" sz="3200" b="1" i="1" smtClean="0"/>
              <a:t>ө</a:t>
            </a:r>
            <a:r>
              <a:rPr lang="ru-RU" sz="3200" b="1" i="1" smtClean="0"/>
              <a:t>зге</a:t>
            </a:r>
            <a:r>
              <a:rPr lang="ru-RU" sz="3200" b="1" i="1" dirty="0" smtClean="0"/>
              <a:t> урман.</a:t>
            </a:r>
            <a:endParaRPr lang="ru-RU" sz="3200" b="1" i="1" dirty="0"/>
          </a:p>
        </p:txBody>
      </p:sp>
      <p:pic>
        <p:nvPicPr>
          <p:cNvPr id="3" name="Рисунок 2" descr="4a897d1a0c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071546"/>
            <a:ext cx="5357850" cy="509586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071678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Урман –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матурлык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/>
              </a:rPr>
              <a:t>ә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 с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/>
              </a:rPr>
              <a:t>ә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лам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/>
              </a:rPr>
              <a:t>ә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тлек чыганагы</a:t>
            </a:r>
            <a:r>
              <a:rPr lang="ru-RU" sz="2400" b="1" i="1" dirty="0" smtClean="0">
                <a:solidFill>
                  <a:srgbClr val="FF0000"/>
                </a:solidFill>
              </a:rPr>
              <a:t>.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Ул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табигатьне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/>
              </a:rPr>
              <a:t>ң</a:t>
            </a:r>
            <a:r>
              <a:rPr lang="ru-RU" sz="2400" b="1" i="1" dirty="0" err="1" smtClean="0">
                <a:solidFill>
                  <a:srgbClr val="FF0000"/>
                </a:solidFill>
              </a:rPr>
              <a:t> барлык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якларына</a:t>
            </a:r>
            <a:r>
              <a:rPr lang="ru-RU" sz="2400" b="1" i="1" dirty="0" smtClean="0">
                <a:solidFill>
                  <a:srgbClr val="FF0000"/>
                </a:solidFill>
              </a:rPr>
              <a:t> да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/>
              </a:rPr>
              <a:t>ә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эсир ит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/>
              </a:rPr>
              <a:t>ә</a:t>
            </a:r>
            <a:r>
              <a:rPr lang="ru-RU" sz="2400" b="1" i="1" dirty="0" smtClean="0">
                <a:solidFill>
                  <a:srgbClr val="FF0000"/>
                </a:solidFill>
              </a:rPr>
              <a:t>: су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агышын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/>
              </a:rPr>
              <a:t>җ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айга </a:t>
            </a:r>
            <a:r>
              <a:rPr lang="ru-RU" sz="2400" b="1" i="1" dirty="0" smtClean="0">
                <a:solidFill>
                  <a:srgbClr val="FF0000"/>
                </a:solidFill>
              </a:rPr>
              <a:t>сала,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эрозияне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кимет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/>
              </a:rPr>
              <a:t>ә</a:t>
            </a:r>
            <a:r>
              <a:rPr lang="ru-RU" sz="2400" b="1" i="1" dirty="0" err="1" smtClean="0">
                <a:solidFill>
                  <a:srgbClr val="FF0000"/>
                </a:solidFill>
              </a:rPr>
              <a:t>, климатны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яхшырта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564360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Оча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сары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яфраклар</a:t>
            </a:r>
            <a:r>
              <a:rPr lang="ru-RU" sz="24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Шундый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үз, шундый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ятлар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Әйтерсең, ярсу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атлар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Әйтә күк алар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гүя: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-         Бар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иде</a:t>
            </a:r>
            <a:r>
              <a:rPr lang="ru-RU" sz="2400" b="1" i="1" dirty="0" smtClean="0">
                <a:solidFill>
                  <a:schemeClr val="bg1"/>
                </a:solidFill>
              </a:rPr>
              <a:t>, – 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дип</a:t>
            </a:r>
            <a:r>
              <a:rPr lang="ru-RU" sz="2400" b="1" i="1" dirty="0" smtClean="0">
                <a:solidFill>
                  <a:schemeClr val="bg1"/>
                </a:solidFill>
              </a:rPr>
              <a:t>, – 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безнең дә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Кайчандыр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яшел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чаклар</a:t>
            </a:r>
            <a:r>
              <a:rPr lang="ru-RU" sz="2400" b="1" i="1" dirty="0" smtClean="0">
                <a:solidFill>
                  <a:schemeClr val="bg1"/>
                </a:solidFill>
              </a:rPr>
              <a:t>...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Оча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сары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яфраклар</a:t>
            </a:r>
            <a:r>
              <a:rPr lang="ru-RU" sz="2400" b="1" i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Көзләрдән тәүге хатлар</a:t>
            </a:r>
            <a:r>
              <a:rPr lang="ru-RU" sz="24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Җәйләрдән соңгы хәбәр.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Сөйли белсәләр әгәр,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Әйтерләр иде</a:t>
            </a:r>
            <a:r>
              <a:rPr lang="ru-RU" sz="2400" b="1" i="1" dirty="0" smtClean="0">
                <a:solidFill>
                  <a:schemeClr val="bg1"/>
                </a:solidFill>
              </a:rPr>
              <a:t>: “</a:t>
            </a:r>
            <a:r>
              <a:rPr lang="ru-RU" sz="2400" b="1" i="1" dirty="0" err="1" smtClean="0">
                <a:solidFill>
                  <a:schemeClr val="bg1"/>
                </a:solidFill>
              </a:rPr>
              <a:t>Хушыгыз</a:t>
            </a:r>
            <a:r>
              <a:rPr lang="ru-RU" sz="24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Киләсе язга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кадәр.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Хушыгыз</a:t>
            </a:r>
            <a:r>
              <a:rPr lang="ru-RU" sz="2400" b="1" i="1" dirty="0" smtClean="0">
                <a:solidFill>
                  <a:schemeClr val="bg1"/>
                </a:solidFill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язын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кайтырбыз</a:t>
            </a:r>
            <a:r>
              <a:rPr lang="ru-RU" sz="24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Ямь-яшел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бөре булып</a:t>
            </a:r>
            <a:r>
              <a:rPr lang="ru-RU" sz="2400" b="1" i="1" dirty="0" smtClean="0">
                <a:solidFill>
                  <a:schemeClr val="bg1"/>
                </a:solidFill>
              </a:rPr>
              <a:t>...”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Саубуллаша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яфраклар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Йөзләргә кунып-кунып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Моны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күреп торган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болыт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Елый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күңеле тулып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 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71538" y="214290"/>
            <a:ext cx="701634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Алтын көз</a:t>
            </a: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Салмак кына булып яфраклар коела,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Алтын көз белән саубуллашабыз.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Табигатькә карап күңелләр нечкәрә,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Үзебез дә балалар кебек булабыз.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Балачакта да бит менә шулай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Шатланышып яфраклар җыйдык,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Аларны китапларда киптереп,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Истәлеккә булыр, дип куйдык.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Ерак томаннар артында кебек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Уйлыйм шундый көннең шатландырганын.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Олыгайгач кына аңлыйсың бит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Алтын көз дә рухландырганын.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Һәр ел шундый алтын көзләр килеп,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Тирә - якны нурлар капласын.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Мондый көннәр күңелгә ягымлы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Аяз күккә болыт ятмасын.</a:t>
            </a:r>
            <a:endParaRPr kumimoji="0" lang="tt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57161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14488"/>
            <a:ext cx="7000924" cy="314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Урман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булгач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яши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анда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  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Куян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тиен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керпе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дә!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  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Һәммәсе дә үз урынында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   Артык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түгел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берсе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дә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            Урман –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туган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йортыбыз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            Урман –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безнең анабыз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           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Шушы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урман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булганга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            Без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дә яши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алабыз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Кышкы</a:t>
            </a:r>
            <a:r>
              <a:rPr lang="ru-RU" sz="3600" dirty="0" smtClean="0"/>
              <a:t> урман.</a:t>
            </a:r>
            <a:endParaRPr lang="ru-RU" sz="3600" dirty="0"/>
          </a:p>
        </p:txBody>
      </p:sp>
      <p:pic>
        <p:nvPicPr>
          <p:cNvPr id="4" name="Рисунок 3" descr="239556_qT0A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7929618" cy="5277297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71517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FFFF00"/>
                </a:solidFill>
              </a:rPr>
              <a:t>Ак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шом</a:t>
            </a:r>
            <a:endParaRPr lang="ru-RU" sz="32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err="1" smtClean="0">
                <a:solidFill>
                  <a:srgbClr val="FFFF00"/>
                </a:solidFill>
              </a:rPr>
              <a:t>Ак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каеннар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ап-ак</a:t>
            </a:r>
            <a:r>
              <a:rPr lang="ru-RU" sz="2800" b="1" i="1" dirty="0" smtClean="0">
                <a:solidFill>
                  <a:srgbClr val="FFFF00"/>
                </a:solidFill>
              </a:rPr>
              <a:t> карда. 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err="1" smtClean="0">
                <a:solidFill>
                  <a:srgbClr val="FFFF00"/>
                </a:solidFill>
              </a:rPr>
              <a:t>Ак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урманда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ак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томан</a:t>
            </a:r>
            <a:r>
              <a:rPr lang="ru-RU" sz="2800" b="1" i="1" dirty="0" smtClean="0">
                <a:solidFill>
                  <a:srgbClr val="FFFF00"/>
                </a:solidFill>
              </a:rPr>
              <a:t>...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sz="2400" b="1" i="1" dirty="0" err="1" smtClean="0">
                <a:solidFill>
                  <a:srgbClr val="FFFF00"/>
                </a:solidFill>
              </a:rPr>
              <a:t>Җ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анны ак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шом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биләп </a:t>
            </a:r>
            <a:r>
              <a:rPr lang="ru-RU" sz="2800" b="1" i="1" dirty="0" smtClean="0">
                <a:solidFill>
                  <a:srgbClr val="FFFF00"/>
                </a:solidFill>
              </a:rPr>
              <a:t>ала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err="1" smtClean="0">
                <a:solidFill>
                  <a:srgbClr val="FFFF00"/>
                </a:solidFill>
              </a:rPr>
              <a:t>мондый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сүрән яктыдан</a:t>
            </a:r>
            <a:r>
              <a:rPr lang="ru-RU" sz="28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800" b="1" i="1" dirty="0" err="1" smtClean="0">
                <a:solidFill>
                  <a:srgbClr val="FFFF00"/>
                </a:solidFill>
              </a:rPr>
              <a:t>Артта</a:t>
            </a:r>
            <a:r>
              <a:rPr lang="ru-RU" sz="2800" b="1" i="1" dirty="0" smtClean="0">
                <a:solidFill>
                  <a:srgbClr val="FFFF00"/>
                </a:solidFill>
              </a:rPr>
              <a:t> —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ак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эз</a:t>
            </a:r>
            <a:r>
              <a:rPr lang="ru-RU" sz="2800" b="1" i="1" dirty="0" smtClean="0">
                <a:solidFill>
                  <a:srgbClr val="FFFF00"/>
                </a:solidFill>
              </a:rPr>
              <a:t>... 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err="1" smtClean="0">
                <a:solidFill>
                  <a:srgbClr val="FFFF00"/>
                </a:solidFill>
              </a:rPr>
              <a:t>Алда</a:t>
            </a:r>
            <a:r>
              <a:rPr lang="ru-RU" sz="2800" b="1" i="1" dirty="0" smtClean="0">
                <a:solidFill>
                  <a:srgbClr val="FFFF00"/>
                </a:solidFill>
              </a:rPr>
              <a:t> —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аклык</a:t>
            </a:r>
            <a:r>
              <a:rPr lang="ru-RU" sz="2800" b="1" i="1" dirty="0" smtClean="0">
                <a:solidFill>
                  <a:srgbClr val="FFFF00"/>
                </a:solidFill>
              </a:rPr>
              <a:t>... 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err="1" smtClean="0">
                <a:solidFill>
                  <a:srgbClr val="FFFF00"/>
                </a:solidFill>
              </a:rPr>
              <a:t>Ничек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алга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барасы</a:t>
            </a:r>
            <a:r>
              <a:rPr lang="ru-RU" sz="2800" b="1" i="1" dirty="0" smtClean="0">
                <a:solidFill>
                  <a:srgbClr val="FFFF00"/>
                </a:solidFill>
              </a:rPr>
              <a:t>? 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Ярый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әле каеннарның </a:t>
            </a:r>
            <a:r>
              <a:rPr lang="ru-RU" sz="2800" b="1" i="1" dirty="0" smtClean="0">
                <a:solidFill>
                  <a:srgbClr val="FFFF00"/>
                </a:solidFill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кара калган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карасы</a:t>
            </a:r>
            <a:r>
              <a:rPr lang="ru-RU" sz="2800" b="1" i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2800" b="1" i="1" dirty="0" err="1" smtClean="0">
                <a:solidFill>
                  <a:srgbClr val="FFFF00"/>
                </a:solidFill>
              </a:rPr>
              <a:t>Кышкы</a:t>
            </a:r>
            <a:r>
              <a:rPr lang="ru-RU" sz="2800" b="1" i="1" dirty="0" smtClean="0">
                <a:solidFill>
                  <a:srgbClr val="FFFF00"/>
                </a:solidFill>
              </a:rPr>
              <a:t> урман —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аннан-моннан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err="1" smtClean="0">
                <a:solidFill>
                  <a:srgbClr val="FFFF00"/>
                </a:solidFill>
              </a:rPr>
              <a:t>сөртелгән </a:t>
            </a:r>
            <a:r>
              <a:rPr lang="ru-RU" sz="2800" b="1" i="1" dirty="0" smtClean="0">
                <a:solidFill>
                  <a:srgbClr val="FFFF00"/>
                </a:solidFill>
              </a:rPr>
              <a:t>кара такта. 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Кем ни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язып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сөртте икән </a:t>
            </a:r>
            <a:r>
              <a:rPr lang="ru-RU" sz="2800" b="1" i="1" dirty="0" smtClean="0">
                <a:solidFill>
                  <a:srgbClr val="FFFF00"/>
                </a:solidFill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err="1" smtClean="0">
                <a:solidFill>
                  <a:srgbClr val="FFFF00"/>
                </a:solidFill>
              </a:rPr>
              <a:t>җилләр йоклаган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чакта</a:t>
            </a:r>
            <a:r>
              <a:rPr lang="ru-RU" sz="2800" b="1" i="1" dirty="0" smtClean="0">
                <a:solidFill>
                  <a:srgbClr val="FFFF00"/>
                </a:solidFill>
              </a:rPr>
              <a:t>?...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Ренат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Харис</a:t>
            </a:r>
            <a:r>
              <a:rPr lang="ru-RU" sz="2800" b="1" i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4296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җ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ир г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 яктылыкка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коенгандай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булды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Бигр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 т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урманнар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танымаслык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рде.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Җ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 буена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ньяга ямь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биреп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утырган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агачлар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рен ябынды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Агачларга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кагылып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әң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әң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карлар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сибел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Чыршы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һә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 наратлар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аеруча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рен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Зифа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каеннар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булыйм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диг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й, чук-чук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алкалар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такты.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Сир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 булса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балан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куаклары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мил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 агачлары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очрый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Агачларны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кып-кызыл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җ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имешл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биз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 кен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гел,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кышларга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калган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кошларга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азык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та тора.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не-т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 ап-ак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йомшак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кар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Әйтерсе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кар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гел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шадра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ктән йомшак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мамык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җ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е-м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җә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 ява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Кышны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бернинди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фасылы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бел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 д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чагыштырып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булмый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нки кышны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ак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карлары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кеше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үң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елен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 аклык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сафлык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Язгы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урман.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48e59ad9b33048ed82d89814f3074d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714356"/>
            <a:ext cx="6096021" cy="5429269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317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асия</cp:lastModifiedBy>
  <cp:revision>22</cp:revision>
  <dcterms:created xsi:type="dcterms:W3CDTF">2011-01-25T13:41:14Z</dcterms:created>
  <dcterms:modified xsi:type="dcterms:W3CDTF">2014-02-27T07:21:27Z</dcterms:modified>
</cp:coreProperties>
</file>