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58" r:id="rId2"/>
    <p:sldId id="268" r:id="rId3"/>
    <p:sldId id="272" r:id="rId4"/>
    <p:sldId id="259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CB59-8A43-4CE7-B814-719D095F4C4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99B70-F399-42CF-A1C4-8963450B0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9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20CD-6E31-423D-9C51-7EC4B1E04CB7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7257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произошло хоть раз»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рассказ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(продолжение презентации)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составлении рассказа надо знать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-не только </a:t>
            </a:r>
            <a:r>
              <a:rPr lang="ru-RU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скажешь, но 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чего и кому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ты будешь рассказывать ( от адресата зависит , каким будет рассказ: коротким или подробным, серьёзным или шутливым…)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-в </a:t>
            </a:r>
            <a:r>
              <a:rPr lang="ru-RU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какой последовательности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изложишь события (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 построишь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рассказ).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основе рассказа лежит событие, поэтому в построении его различают части, связанные с развитием этого события.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(композиция) рассказа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Завязка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момент, с которого начинается событие и от которого зависит его развитие.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Кульминация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момент наивысшего напряжения в развитии действия.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Развязка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результат развития события, его заключительный момент.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рассказе могут быть  вступление и заключение.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вступлении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 обычно поясняет, где, когда и с кем произошло то, о чем он решил рассказать 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заключении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чаще всего автор делится своими раздумьями по поводу  рассказанного события, говорит о том, чему научил его случай, какой след оставил в памяти.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действия происходит  от завязки через развитие действия к его кульминации, затем через постепенный или резкий спад действия – к его развязке.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Попробуйте изобразить строение рассказа в виде схемы.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99" b="2599"/>
          <a:stretch>
            <a:fillRect/>
          </a:stretch>
        </p:blipFill>
        <p:spPr>
          <a:xfrm>
            <a:off x="1071538" y="357166"/>
            <a:ext cx="6429388" cy="45720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072074"/>
            <a:ext cx="8501122" cy="15001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Представьте  себе, что у вас в руках чудесный конструктор, из него можно построить всевозможные фантастические постройки. Изобразим построение рассказа в виде архитектурного сооружения: это поможет более наглядно представить  его структурные части.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929330"/>
            <a:ext cx="7429552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Рассказала ли Таня о каком-нибудь случае или просто перечислила действия? Является ли её высказывание рассказом?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МАМЕ\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48" cy="5857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572140"/>
            <a:ext cx="7715304" cy="12858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ли считать, что Оля повествует о случае?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Выделите случай, который лежит в основе рассказа. Достаточно ли полно раскрыто событие?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построен рассказ? Соразмерны ли части рассказа?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МАМ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"/>
            <a:ext cx="7429552" cy="5500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429264"/>
            <a:ext cx="7929618" cy="12430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Рассмотрите рисунки, составьте по ним рассказ.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случай лежит в основе вашего сочинения?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структурные части можно выделить в получившемся рассказе 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МАМ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286808" cy="5214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589</TotalTime>
  <Words>128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«Что произошло хоть раз» или  что такое рассказ?  (продолжение презентации)                 </vt:lpstr>
      <vt:lpstr>При составлении рассказа надо знать  -не только что скажешь, но и   - для чего и кому ты будешь рассказывать ( от адресата зависит , каким будет рассказ: коротким или подробным, серьёзным или шутливым…)  -в какой последовательности изложишь события (как построишь рассказ). В основе рассказа лежит событие, поэтому в построении его различают части, связанные с развитием этого события.  </vt:lpstr>
      <vt:lpstr>Построение (композиция) рассказа 1 Завязка – это момент, с которого начинается событие и от которого зависит его развитие. 2 Кульминация – момент наивысшего напряжения в развитии действия. 3 Развязка – результат развития события, его заключительный момент. В рассказе могут быть  вступление и заключение. Во вступлении автор обычно поясняет, где, когда и с кем произошло то, о чем он решил рассказать . В заключении чаще всего автор делится своими раздумьями по поводу  рассказанного события, говорит о том, чему научил его случай, какой след оставил в памяти. Движение действия происходит  от завязки через развитие действия к его кульминации, затем через постепенный или резкий спад действия – к его развязке.  Попробуйте изобразить строение рассказа в виде схемы.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helene</cp:lastModifiedBy>
  <cp:revision>81</cp:revision>
  <dcterms:created xsi:type="dcterms:W3CDTF">2011-04-02T17:30:02Z</dcterms:created>
  <dcterms:modified xsi:type="dcterms:W3CDTF">2014-12-31T03:09:47Z</dcterms:modified>
</cp:coreProperties>
</file>