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76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5" autoAdjust="0"/>
    <p:restoredTop sz="94660"/>
  </p:normalViewPr>
  <p:slideViewPr>
    <p:cSldViewPr>
      <p:cViewPr>
        <p:scale>
          <a:sx n="57" d="100"/>
          <a:sy n="57" d="100"/>
        </p:scale>
        <p:origin x="-111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414340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7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Ю. </a:t>
            </a:r>
            <a:r>
              <a:rPr lang="ru-RU" sz="7200" b="1" dirty="0" err="1" smtClean="0">
                <a:solidFill>
                  <a:srgbClr val="FF0000"/>
                </a:solidFill>
                <a:latin typeface="Monotype Corsiva" pitchFamily="66" charset="0"/>
              </a:rPr>
              <a:t>Кюнзегеш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 «</a:t>
            </a:r>
            <a:r>
              <a:rPr lang="ru-RU" sz="7200" b="1" dirty="0" err="1" smtClean="0">
                <a:solidFill>
                  <a:srgbClr val="FF0000"/>
                </a:solidFill>
                <a:latin typeface="Monotype Corsiva" pitchFamily="66" charset="0"/>
              </a:rPr>
              <a:t>Саргатчай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195" name="Picture 3" descr="C:\Users\Урана\Pictures\iCA6NK2F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013176"/>
            <a:ext cx="14478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 Есенин «Спит ковыль. Равнина дорогая…»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Спит ковыль. Равнина дорогая,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свинцовой свежести полынь.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Никакая родина другая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вольет мне в грудь мою теплынь.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Хову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удаан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Хайыралыг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оргулаажым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Коргулчун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изип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кыпкаш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халагжыраан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Өске хары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кижилерниӊ төрээн чурту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Өзүм-баарым чылыктырып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шыдавас-даа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 луны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таинственный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длинный,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Плачут вербы, шепчут тополя.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никто под окрик журавлиный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разлюбит отчие поля.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Айнын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чырыы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тывызыксыг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шөйлү берген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Анай-хаактар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терек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ыяш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ыызын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төккен.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Дуруяалар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уюкталдыр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кыйгырза-даа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Турум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чурттаан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өскен шөлүн кымнар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Чогаадыкчы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ажыл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7"/>
            <a:ext cx="8715436" cy="21431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Бодунуӊ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төрээн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дугайында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кыска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шүлүк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чогаадыр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Төрээн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дугайында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үлегер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домактар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тывар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Бердинген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чурукка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даянып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кыска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чогаадыг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бижиир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Шашш\Pictures\б-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14620"/>
            <a:ext cx="871543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ru-RU" sz="8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Четтирдим</a:t>
            </a: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улуу-биле</a:t>
            </a: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8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285728"/>
            <a:ext cx="4214810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Юрий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Шойдакович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Кюнзегеш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шүлүк чогаалыныӊ могаг-шылаг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доскуулчузу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оожургал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чаартыкчызы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Самдан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K:\DCIM\Camera\2013-11-13 09.43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577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Тожуну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көрбээн кижи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Тываны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көрбээн!!!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Шашш\Pictures\0_4dc19_d543eee8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8715436" cy="4641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ашш\Pictures\0_57547_39f298bb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28"/>
            <a:ext cx="4071966" cy="6286544"/>
          </a:xfrm>
          <a:prstGeom prst="rect">
            <a:avLst/>
          </a:prstGeom>
          <a:noFill/>
        </p:spPr>
      </p:pic>
      <p:pic>
        <p:nvPicPr>
          <p:cNvPr id="3075" name="Picture 3" descr="C:\Users\Шашш\Pictures\0_575e3_2f2d31be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4572032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Кюнзегешти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номчуваан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шүлүктү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билбээн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Дытка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чөленипкен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Дыӊнап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тур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мен.Тынып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туру.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Дазылдары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дыка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ханы-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чатты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Шөлээн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сериин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тайга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чурттуг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Чөөн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чүктү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кижизи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мен.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Чөөк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чымчаглаашты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ӊ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Алажыга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аадып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каарга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Дызырткайнып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эглип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турар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хадып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кээрге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Дыттар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дынгылдайлаар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Дыӊнап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өскен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хөгжүмүм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1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643206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Көшкүн малчын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Көккүр дээрже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ужуп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үнген.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чаъстан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бедик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Булгандырып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Шашш\Pictures\0_5db6f_708a411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28934"/>
            <a:ext cx="8286808" cy="374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Словарь-биле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ажыл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Дүгдектиг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дүгдеп каан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кудалап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Дүлгээзинниг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дүлгээзин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долган,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сеткил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сагышты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доюлдуруп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бодунче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Сарадак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мыйгактыӊ молдургазы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Сомнаар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-дүрзүлеп каан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Хөлчүӊүм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Кюнзегеш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Саргатчай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28604"/>
            <a:ext cx="7929618" cy="642939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Дүгдектигниӊ ындынналган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хөӊнүнде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Дүвүренчиг ынакшылдыӊ ыры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Дүне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хүндүс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соксаш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кынмас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саарыгны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ӊ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Дүлгээзинниг үнүн дыӊнап өскен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Сайлыг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элдиӊ чараш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дажы-сайзанак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Саргатчайныӊ аяс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кылаӊ дээринде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Чайга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таалап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самнап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ойнаан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хамнаарак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Сагыжымдан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уттундурбан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эргимим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Мурнуу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чүкче чанган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куштар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көргенде,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Муӊгаранчыг, чалыы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чүрек саргып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кээр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Харлыг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дүвү доюлдурган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шуурганныӊ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Каржы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шугул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үнүн дыӊнап өскен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286279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Хөртүк-биле сомнап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кааным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сарадак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Көктүг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чайны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изиинге-даа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эривээн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Хөлчүӊүмнүӊ ошкап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чалбырааш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Көс дег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чаъска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хатка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өшпестээн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Хүлер-хүре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шырайлыг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кыс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алгап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каан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Хүннээректээн ынакшылым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кавайы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ырым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салым-чолум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эгези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Уруг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чаштан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өскен черим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Саргатчай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6146" name="Picture 2" descr="C:\Users\Шашш\Pictures\0_5d78e_2f61d4d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14818"/>
            <a:ext cx="8712968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369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Тожуну көрбээн кижи - Тываны көрбээн!!!</vt:lpstr>
      <vt:lpstr>Презентация PowerPoint</vt:lpstr>
      <vt:lpstr>Ю. Кюнзегешти номчуваан кижи – тыва шүлүктү билбээн…</vt:lpstr>
      <vt:lpstr>Презентация PowerPoint</vt:lpstr>
      <vt:lpstr> Словарь-биле ажыл. </vt:lpstr>
      <vt:lpstr>Ю. Кюнзегеш «Саргатчай»</vt:lpstr>
      <vt:lpstr>Презентация PowerPoint</vt:lpstr>
      <vt:lpstr>С. Есенин «Спит ковыль. Равнина дорогая…»</vt:lpstr>
      <vt:lpstr>Презентация PowerPoint</vt:lpstr>
      <vt:lpstr>Чогаадыкчы ажыл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</dc:title>
  <dc:creator>Урана</dc:creator>
  <cp:lastModifiedBy>РЦ</cp:lastModifiedBy>
  <cp:revision>38</cp:revision>
  <dcterms:created xsi:type="dcterms:W3CDTF">2013-05-17T00:33:08Z</dcterms:created>
  <dcterms:modified xsi:type="dcterms:W3CDTF">2013-11-13T04:41:38Z</dcterms:modified>
</cp:coreProperties>
</file>