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2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9" r:id="rId17"/>
    <p:sldId id="274" r:id="rId18"/>
    <p:sldId id="275" r:id="rId19"/>
    <p:sldId id="277" r:id="rId20"/>
    <p:sldId id="28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6F23-EBA6-46D9-B434-8E9C8A5570F1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FABF-4364-46E6-8ABD-27F05E1DE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2F5B1-20FC-4E02-8E8D-F7C0F2E670F1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7914-2C59-4CCA-9B77-BB12733F6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81B6E-C7EC-44A4-8260-92BD29A0EFB1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8AF96-FB91-4604-ADB8-88586E347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817C-B460-490F-AFEE-33347353DB00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EC8BF-4D98-4B15-B705-FB81F9102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9217-5049-47FC-AD47-E6E7EABD9B29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7D30-27F9-4FEE-A162-97F37CEA3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2ADE3-6DF3-4D13-89F6-FE18F506BF46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C38DE-2A38-409C-9902-45ABFE937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FB421-6C22-478B-8DBA-E978C700153D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452B-5B77-44DB-96C9-C245989A5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77335-5659-49D0-92B7-55310EFD3C21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8358-76F1-49A0-B915-5870500FD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EC9A5-2305-4ADC-8A16-920A5D80DC85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52E8-F6AF-4549-B9E3-C2B2F3A95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E7DC-4117-48AC-BBAA-5BC3D5E66215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C3FBA-EAFC-4524-AEE4-C07A3DC4A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870A-E785-4DFE-84C0-9169933F1300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C5EA1-9D83-4A5A-8469-B1D2B6B22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0A15CB-D061-42C1-90F4-EADF8E37DC2C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4B7C2C-F930-466F-BEDC-2FB144D13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kom\Desktop\image547637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708920"/>
            <a:ext cx="5544616" cy="33070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31839" y="1052736"/>
            <a:ext cx="50405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 ноября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32040" y="1196752"/>
            <a:ext cx="3384376" cy="4929411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Захватчики дочиста обирали население, сжигали города и села, зверски убивали или угоняли в плен жителей.</a:t>
            </a:r>
          </a:p>
          <a:p>
            <a:endParaRPr lang="ru-RU" sz="2000" b="1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Страну рвали на куски. Речь шла о сохранении национальной самобытности и независимости России.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7170" name="Picture 2" descr="C:\Users\rekom\Desktop\76510260_krepost_Derpt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2852936"/>
            <a:ext cx="4140853" cy="275464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02433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Русский народ поднялся на борьбу за освобождение Отечества.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rekom\Desktop\484e6e8a3e68b456da2df84d4e8561bfbc5f6c1346907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2852936"/>
            <a:ext cx="4198038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32040" y="1844824"/>
            <a:ext cx="3384376" cy="3412976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Первое ополчение, во главе которого встал </a:t>
            </a:r>
            <a:r>
              <a:rPr lang="ru-RU" sz="2400" b="1" dirty="0">
                <a:solidFill>
                  <a:srgbClr val="C00000"/>
                </a:solidFill>
              </a:rPr>
              <a:t>Прокопий </a:t>
            </a:r>
            <a:r>
              <a:rPr lang="ru-RU" sz="2400" b="1" dirty="0" smtClean="0">
                <a:solidFill>
                  <a:srgbClr val="C00000"/>
                </a:solidFill>
              </a:rPr>
              <a:t>Ляпунов, потерпело поражение зимой 1611 года.</a:t>
            </a:r>
            <a:endParaRPr lang="ru-RU" sz="2400" dirty="0"/>
          </a:p>
        </p:txBody>
      </p:sp>
      <p:pic>
        <p:nvPicPr>
          <p:cNvPr id="9218" name="Picture 2" descr="C:\Users\rekom\Desktop\Hermogen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41445" y="2527156"/>
            <a:ext cx="4062603" cy="32061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240360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Нижегородский земский староста </a:t>
            </a:r>
            <a:r>
              <a:rPr lang="ru-RU" sz="2000" b="1" dirty="0" smtClean="0">
                <a:solidFill>
                  <a:srgbClr val="FF0000"/>
                </a:solidFill>
              </a:rPr>
              <a:t>Кузьма Минин </a:t>
            </a:r>
            <a:r>
              <a:rPr lang="ru-RU" sz="2000" b="1" dirty="0" smtClean="0">
                <a:solidFill>
                  <a:srgbClr val="002060"/>
                </a:solidFill>
              </a:rPr>
              <a:t>обратился к жителям города с призывом помочь силами и средствами в создании нового народного ополчения для освобождения России от иноземных захватчиков.</a:t>
            </a:r>
          </a:p>
          <a:p>
            <a:pPr>
              <a:buNone/>
            </a:pP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rekom\Desktop\minin-novgorod-naro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2708920"/>
            <a:ext cx="4246972" cy="326888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32040" y="1340768"/>
            <a:ext cx="3312368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В Нижний Новгород стали стягиваться вооруженные отряды ополченцев со всех земель. 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Для объединенного войска нужен был твердый и решительный командующий, и выбор пал на </a:t>
            </a:r>
            <a:r>
              <a:rPr lang="ru-RU" sz="2000" b="1" dirty="0" smtClean="0">
                <a:solidFill>
                  <a:srgbClr val="FF0000"/>
                </a:solidFill>
              </a:rPr>
              <a:t>Дмитрия Михайловича Пожарского.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rekom\Desktop\Pojarski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2636912"/>
            <a:ext cx="2681168" cy="350160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364088" y="1600200"/>
            <a:ext cx="2952328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endParaRPr lang="ru-RU" sz="1800" b="1" dirty="0">
              <a:solidFill>
                <a:srgbClr val="C00000"/>
              </a:solidFill>
            </a:endParaRPr>
          </a:p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В июле 1612 года ополчение выступило на Москву.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C:\Users\rekom\Desktop\1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1092" y="2475475"/>
            <a:ext cx="4390988" cy="304175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6016" y="980728"/>
            <a:ext cx="3524200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 ополчение, которое возглавлял князь Пожарский, был привезен из Казани чудотворный образ Пресвятой Богородицы.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Ополченцы наложили на себя трёхдневный пост и   с молитвой обратились к Господу и Его Пречистой Матери за небесной помощью.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 молитва была услышана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77\Desktop\казанск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60754"/>
            <a:ext cx="2520280" cy="341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292080" y="1340768"/>
            <a:ext cx="3096344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4 ноября 1612 года </a:t>
            </a:r>
            <a:r>
              <a:rPr lang="ru-RU" sz="2400" b="1" dirty="0" smtClean="0">
                <a:solidFill>
                  <a:srgbClr val="002060"/>
                </a:solidFill>
              </a:rPr>
              <a:t>ополчение Минина и Пожарского полностью освободило столицу от врагов. 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C:\Users\rekom\Desktop\i-8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401268"/>
            <a:ext cx="3312368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60032" y="1412776"/>
            <a:ext cx="3456384" cy="4785395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Ушли в историю года,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Цари менялись и народы,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Но время смутное, невзгоды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Русь не забудет никогда!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Победой вписана строка,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И славит стих былых героев,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Поверг народ врагов – изгоев,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Обрёл свободу на века!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 И поднималась Русь с колен,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В руках с иконой перед битвой,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Благословлённая молитвой,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Под звон грядущих перемен.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Деревни, сёла, города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С поклоном русскому народу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Сегодня празднуют свободу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И День единства навсегда!</a:t>
            </a:r>
          </a:p>
          <a:p>
            <a:pPr>
              <a:buNone/>
            </a:pP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5363" name="Picture 3" descr="C:\Users\rekom\Desktop\04332ce9a3111416219496870e9bc2c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852936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4008" y="1124744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Москве в 1818 году был установлен скульптурный памятник с изображением героев (работа Ивана Петровича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Мартоса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). На памятнике выбита надпись: </a:t>
            </a:r>
            <a:r>
              <a:rPr lang="ru-RU" sz="2400" b="1" dirty="0" smtClean="0">
                <a:solidFill>
                  <a:srgbClr val="FF0000"/>
                </a:solidFill>
              </a:rPr>
              <a:t>«Гражданину Минину и князю Пожарскому благодарная Россия».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C:\Users\rekom\Desktop\fotosbornik_ru_44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2780928"/>
            <a:ext cx="3935668" cy="295175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32040" y="1268760"/>
            <a:ext cx="3240360" cy="4525963"/>
          </a:xfrm>
        </p:spPr>
        <p:txBody>
          <a:bodyPr/>
          <a:lstStyle/>
          <a:p>
            <a:endParaRPr lang="ru-RU" sz="1800" b="1" dirty="0" smtClean="0"/>
          </a:p>
          <a:p>
            <a:pPr marL="0" indent="0">
              <a:buNone/>
            </a:pPr>
            <a:endParaRPr lang="ru-RU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Наша Родина – самое большое государство на земном шаре.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Нашу страну омывают сразу три океана (Северный Ледовитый, Тихий, Атлантический).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Она богата лесами, реками и озерами.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В её недрах залегают многочисленные полезные ископаемые.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2050" name="Picture 2" descr="C:\Users\rekom\Desktop\0_8e74a_dbf774ff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708920"/>
            <a:ext cx="3671639" cy="255920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60032" y="980728"/>
            <a:ext cx="3456384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       Мы заканчиваем наше путешествие. 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Гордитесь своей страной, прославляйте её своими добрыми       и нужными делами, хорошо учитесь, чтобы стать полезными Родине!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4579" name="Picture 3" descr="C:\Users\rekom\Desktop\1326463006961263_lar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636912"/>
            <a:ext cx="3610744" cy="270670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148064" y="1268760"/>
            <a:ext cx="3168352" cy="485740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      В России насчитывается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                  150 языков. 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Русским </a:t>
            </a:r>
            <a:r>
              <a:rPr lang="ru-RU" sz="1800" b="1" smtClean="0">
                <a:solidFill>
                  <a:schemeClr val="tx2">
                    <a:lumMod val="75000"/>
                  </a:schemeClr>
                </a:solidFill>
              </a:rPr>
              <a:t>языком владеют практически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все жители нашей страны. 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Россия – страна многонациональная, в ней проживают представители более ста наций и народностей. 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Люди исповедуют разные религии. 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Самой распространённой религией среди верующего населения России является православие.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77\Desktop\многонац росс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50" y="2924944"/>
            <a:ext cx="4464496" cy="266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4 ноября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мы празднуем День народного единства!</a:t>
            </a: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rekom\Desktop\den_edinstv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1" y="2636912"/>
            <a:ext cx="3888432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Эта дата связана с освобождением Москвы силами народного ополчения                           под руководством     Кузьмы Минина                     и Дмитрия Пожарского       от польских интервентов     в 1612 году.</a:t>
            </a:r>
          </a:p>
          <a:p>
            <a:endParaRPr lang="ru-RU" sz="2000" b="1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Давайте совершим небольшой экскурс в историю и вспомним,       как это было.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2050" name="Picture 2" descr="C:\Users\rekom\Desktop\kaz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780928"/>
            <a:ext cx="3455615" cy="259171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8024" y="980728"/>
            <a:ext cx="3528392" cy="5001419"/>
          </a:xfrm>
        </p:spPr>
        <p:txBody>
          <a:bodyPr/>
          <a:lstStyle/>
          <a:p>
            <a:endParaRPr lang="ru-RU" sz="1800" b="1" i="1" dirty="0" smtClean="0"/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Начало XVII  века в истории нашего государства называют Смутным временем.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Одной из причин Смуты стало пресечение законной царской династии Рюриковичей.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Это совпало с разрухой, голодом, запустением центральной части русских земель, которые стали следствием неразумной политики Ивана Грозного.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rekom\Desktop\75101205_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2708920"/>
            <a:ext cx="4063339" cy="298792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60032" y="1268760"/>
            <a:ext cx="3452192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Стремясь преодолеть  разруху, власти ужесточили политику закрепощения крестьян, увеличили налоговый гнет.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Это вызывало протест народа.  </a:t>
            </a:r>
            <a:endParaRPr lang="ru-RU" sz="2000" b="1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Распри между боярами и дворянами привели          к ослаблению государственной власти.  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4098" name="Picture 2" descr="C:\Users\rekom\Desktop\106722411_db0e208201208d42d8e360079ddcd9b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2636912"/>
            <a:ext cx="4109596" cy="315754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38437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2000" b="1" dirty="0">
                <a:solidFill>
                  <a:srgbClr val="C00000"/>
                </a:solidFill>
              </a:rPr>
              <a:t>Д</a:t>
            </a:r>
            <a:r>
              <a:rPr lang="ru-RU" sz="2000" b="1" dirty="0" smtClean="0">
                <a:solidFill>
                  <a:srgbClr val="C00000"/>
                </a:solidFill>
              </a:rPr>
              <a:t>авние недруги России -  поляки, шведы, татары, довольные ее ослаблением, были готовы захватить  русские земли.</a:t>
            </a:r>
            <a:endParaRPr lang="ru-RU" sz="2000" b="1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Никогда русское государство не было так близко к распаду, как в период Смутного времени.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5122" name="Picture 2" descr="C:\Users\rekom\Desktop\79003169_LD_Dmitry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2852936"/>
            <a:ext cx="4106098" cy="289773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7984" y="1052736"/>
            <a:ext cx="3884240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С сентября 1610 года Москва была занята польскими войсками.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Боярское правительство договорилось с королем Польши Сигизмундом III о признании его сына Владислава русским царем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на условиях сохранения православной церкви и национального быта.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Однако поляки не собирались выполнять условия этого договора.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rekom\Desktop\0007-007-Pozharskij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/>
          <a:srcRect t="6256"/>
          <a:stretch/>
        </p:blipFill>
        <p:spPr bwMode="auto">
          <a:xfrm>
            <a:off x="1619672" y="2652888"/>
            <a:ext cx="2808312" cy="347615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Шаблон5</Template>
  <TotalTime>520</TotalTime>
  <Words>590</Words>
  <Application>Microsoft Office PowerPoint</Application>
  <PresentationFormat>Экран (4:3)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Шаблон5</vt:lpstr>
      <vt:lpstr>Презентация PowerPoint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rekom</dc:creator>
  <cp:lastModifiedBy>77</cp:lastModifiedBy>
  <cp:revision>42</cp:revision>
  <dcterms:created xsi:type="dcterms:W3CDTF">2014-06-19T12:34:27Z</dcterms:created>
  <dcterms:modified xsi:type="dcterms:W3CDTF">2014-10-31T10:14:13Z</dcterms:modified>
</cp:coreProperties>
</file>